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0"/>
  </p:notesMasterIdLst>
  <p:sldIdLst>
    <p:sldId id="256" r:id="rId2"/>
    <p:sldId id="285" r:id="rId3"/>
    <p:sldId id="286" r:id="rId4"/>
    <p:sldId id="262" r:id="rId5"/>
    <p:sldId id="263" r:id="rId6"/>
    <p:sldId id="264" r:id="rId7"/>
    <p:sldId id="267" r:id="rId8"/>
    <p:sldId id="290" r:id="rId9"/>
    <p:sldId id="270" r:id="rId10"/>
    <p:sldId id="274" r:id="rId11"/>
    <p:sldId id="275" r:id="rId12"/>
    <p:sldId id="289" r:id="rId13"/>
    <p:sldId id="278" r:id="rId14"/>
    <p:sldId id="280" r:id="rId15"/>
    <p:sldId id="288" r:id="rId16"/>
    <p:sldId id="287" r:id="rId17"/>
    <p:sldId id="283" r:id="rId18"/>
    <p:sldId id="284" r:id="rId19"/>
  </p:sldIdLst>
  <p:sldSz cx="10080625" cy="5670550"/>
  <p:notesSz cx="6954838" cy="9309100"/>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PingFang SC" charset="0"/>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mn-ea"/>
        <a:cs typeface="PingFang SC" charset="0"/>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PingFang SC" charset="0"/>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PingFang SC" charset="0"/>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PingFang SC" charset="0"/>
      </a:defRPr>
    </a:lvl5pPr>
    <a:lvl6pPr marL="2286000" algn="l" defTabSz="914400" rtl="0" eaLnBrk="1" latinLnBrk="0" hangingPunct="1">
      <a:defRPr kern="1200">
        <a:solidFill>
          <a:schemeClr val="tx1"/>
        </a:solidFill>
        <a:latin typeface="Arial" panose="020B0604020202020204" pitchFamily="34" charset="0"/>
        <a:ea typeface="+mn-ea"/>
        <a:cs typeface="PingFang SC" charset="0"/>
      </a:defRPr>
    </a:lvl6pPr>
    <a:lvl7pPr marL="2743200" algn="l" defTabSz="914400" rtl="0" eaLnBrk="1" latinLnBrk="0" hangingPunct="1">
      <a:defRPr kern="1200">
        <a:solidFill>
          <a:schemeClr val="tx1"/>
        </a:solidFill>
        <a:latin typeface="Arial" panose="020B0604020202020204" pitchFamily="34" charset="0"/>
        <a:ea typeface="+mn-ea"/>
        <a:cs typeface="PingFang SC" charset="0"/>
      </a:defRPr>
    </a:lvl7pPr>
    <a:lvl8pPr marL="3200400" algn="l" defTabSz="914400" rtl="0" eaLnBrk="1" latinLnBrk="0" hangingPunct="1">
      <a:defRPr kern="1200">
        <a:solidFill>
          <a:schemeClr val="tx1"/>
        </a:solidFill>
        <a:latin typeface="Arial" panose="020B0604020202020204" pitchFamily="34" charset="0"/>
        <a:ea typeface="+mn-ea"/>
        <a:cs typeface="PingFang SC" charset="0"/>
      </a:defRPr>
    </a:lvl8pPr>
    <a:lvl9pPr marL="3657600" algn="l" defTabSz="914400" rtl="0" eaLnBrk="1" latinLnBrk="0" hangingPunct="1">
      <a:defRPr kern="1200">
        <a:solidFill>
          <a:schemeClr val="tx1"/>
        </a:solidFill>
        <a:latin typeface="Arial" panose="020B0604020202020204" pitchFamily="34" charset="0"/>
        <a:ea typeface="+mn-ea"/>
        <a:cs typeface="PingFang S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65">
          <p15:clr>
            <a:srgbClr val="A4A3A4"/>
          </p15:clr>
        </p15:guide>
        <p15:guide id="2" pos="19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606" y="10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65"/>
        <p:guide pos="193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FB5C735E-7A89-4928-A8E4-71575D1FCE31}"/>
              </a:ext>
            </a:extLst>
          </p:cNvPr>
          <p:cNvSpPr>
            <a:spLocks noGrp="1" noRot="1" noChangeAspect="1" noChangeArrowheads="1"/>
          </p:cNvSpPr>
          <p:nvPr>
            <p:ph type="sldImg"/>
          </p:nvPr>
        </p:nvSpPr>
        <p:spPr bwMode="auto">
          <a:xfrm>
            <a:off x="376238" y="706438"/>
            <a:ext cx="6200775" cy="348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a:extLst>
              <a:ext uri="{FF2B5EF4-FFF2-40B4-BE49-F238E27FC236}">
                <a16:creationId xmlns:a16="http://schemas.microsoft.com/office/drawing/2014/main" id="{C8F2D131-1571-4D25-B57F-1D606BB8CF67}"/>
              </a:ext>
            </a:extLst>
          </p:cNvPr>
          <p:cNvSpPr>
            <a:spLocks noGrp="1" noChangeArrowheads="1"/>
          </p:cNvSpPr>
          <p:nvPr>
            <p:ph type="body"/>
          </p:nvPr>
        </p:nvSpPr>
        <p:spPr bwMode="auto">
          <a:xfrm>
            <a:off x="695325" y="4421188"/>
            <a:ext cx="5564188" cy="4187825"/>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altLang="en-US" noProof="0"/>
          </a:p>
        </p:txBody>
      </p:sp>
      <p:sp>
        <p:nvSpPr>
          <p:cNvPr id="2051" name="Rectangle 3">
            <a:extLst>
              <a:ext uri="{FF2B5EF4-FFF2-40B4-BE49-F238E27FC236}">
                <a16:creationId xmlns:a16="http://schemas.microsoft.com/office/drawing/2014/main" id="{62493CBF-D036-4CC0-A3F8-F9D6C23A137F}"/>
              </a:ext>
            </a:extLst>
          </p:cNvPr>
          <p:cNvSpPr>
            <a:spLocks noGrp="1" noChangeArrowheads="1"/>
          </p:cNvSpPr>
          <p:nvPr>
            <p:ph type="hdr"/>
          </p:nvPr>
        </p:nvSpPr>
        <p:spPr bwMode="auto">
          <a:xfrm>
            <a:off x="0" y="0"/>
            <a:ext cx="3017838" cy="46355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417012" algn="l"/>
                <a:tab pos="834024" algn="l"/>
                <a:tab pos="1251036" algn="l"/>
                <a:tab pos="1668048" algn="l"/>
                <a:tab pos="2085061" algn="l"/>
                <a:tab pos="2502073" algn="l"/>
                <a:tab pos="2919085" algn="l"/>
              </a:tabLst>
              <a:defRPr sz="1300">
                <a:solidFill>
                  <a:srgbClr val="000000"/>
                </a:solidFill>
                <a:latin typeface="Times New Roman" panose="02020603050405020304" pitchFamily="18" charset="0"/>
                <a:cs typeface="Tahoma" panose="020B0604030504040204" pitchFamily="34" charset="0"/>
              </a:defRPr>
            </a:lvl1pPr>
          </a:lstStyle>
          <a:p>
            <a:pPr>
              <a:defRPr/>
            </a:pPr>
            <a:endParaRPr lang="en-US" altLang="en-US"/>
          </a:p>
        </p:txBody>
      </p:sp>
      <p:sp>
        <p:nvSpPr>
          <p:cNvPr id="2052" name="Rectangle 4">
            <a:extLst>
              <a:ext uri="{FF2B5EF4-FFF2-40B4-BE49-F238E27FC236}">
                <a16:creationId xmlns:a16="http://schemas.microsoft.com/office/drawing/2014/main" id="{2E2E1449-0DEF-43BD-82E2-556F73029E02}"/>
              </a:ext>
            </a:extLst>
          </p:cNvPr>
          <p:cNvSpPr>
            <a:spLocks noGrp="1" noChangeArrowheads="1"/>
          </p:cNvSpPr>
          <p:nvPr>
            <p:ph type="dt"/>
          </p:nvPr>
        </p:nvSpPr>
        <p:spPr bwMode="auto">
          <a:xfrm>
            <a:off x="3937000" y="0"/>
            <a:ext cx="3016250" cy="463550"/>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417012" algn="l"/>
                <a:tab pos="834024" algn="l"/>
                <a:tab pos="1251036" algn="l"/>
                <a:tab pos="1668048" algn="l"/>
                <a:tab pos="2085061" algn="l"/>
                <a:tab pos="2502073" algn="l"/>
                <a:tab pos="2919085" algn="l"/>
              </a:tabLst>
              <a:defRPr sz="1300">
                <a:solidFill>
                  <a:srgbClr val="000000"/>
                </a:solidFill>
                <a:latin typeface="Times New Roman" panose="02020603050405020304" pitchFamily="18" charset="0"/>
                <a:cs typeface="Tahoma" panose="020B0604030504040204" pitchFamily="34" charset="0"/>
              </a:defRPr>
            </a:lvl1pPr>
          </a:lstStyle>
          <a:p>
            <a:pPr>
              <a:defRPr/>
            </a:pPr>
            <a:endParaRPr lang="en-US" altLang="en-US"/>
          </a:p>
        </p:txBody>
      </p:sp>
      <p:sp>
        <p:nvSpPr>
          <p:cNvPr id="2053" name="Rectangle 5">
            <a:extLst>
              <a:ext uri="{FF2B5EF4-FFF2-40B4-BE49-F238E27FC236}">
                <a16:creationId xmlns:a16="http://schemas.microsoft.com/office/drawing/2014/main" id="{185E9ED1-56DC-401B-BAC8-3316F05EA16D}"/>
              </a:ext>
            </a:extLst>
          </p:cNvPr>
          <p:cNvSpPr>
            <a:spLocks noGrp="1" noChangeArrowheads="1"/>
          </p:cNvSpPr>
          <p:nvPr>
            <p:ph type="ftr"/>
          </p:nvPr>
        </p:nvSpPr>
        <p:spPr bwMode="auto">
          <a:xfrm>
            <a:off x="0" y="8843963"/>
            <a:ext cx="3017838" cy="463550"/>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417012" algn="l"/>
                <a:tab pos="834024" algn="l"/>
                <a:tab pos="1251036" algn="l"/>
                <a:tab pos="1668048" algn="l"/>
                <a:tab pos="2085061" algn="l"/>
                <a:tab pos="2502073" algn="l"/>
                <a:tab pos="2919085" algn="l"/>
              </a:tabLst>
              <a:defRPr sz="1300">
                <a:solidFill>
                  <a:srgbClr val="000000"/>
                </a:solidFill>
                <a:latin typeface="Times New Roman" panose="02020603050405020304" pitchFamily="18" charset="0"/>
                <a:cs typeface="Tahoma" panose="020B0604030504040204" pitchFamily="34" charset="0"/>
              </a:defRPr>
            </a:lvl1pPr>
          </a:lstStyle>
          <a:p>
            <a:pPr>
              <a:defRPr/>
            </a:pPr>
            <a:endParaRPr lang="en-US" altLang="en-US"/>
          </a:p>
        </p:txBody>
      </p:sp>
      <p:sp>
        <p:nvSpPr>
          <p:cNvPr id="2054" name="Rectangle 6">
            <a:extLst>
              <a:ext uri="{FF2B5EF4-FFF2-40B4-BE49-F238E27FC236}">
                <a16:creationId xmlns:a16="http://schemas.microsoft.com/office/drawing/2014/main" id="{48F010E5-5915-4D7B-B8B4-8B073E40817C}"/>
              </a:ext>
            </a:extLst>
          </p:cNvPr>
          <p:cNvSpPr>
            <a:spLocks noGrp="1" noChangeArrowheads="1"/>
          </p:cNvSpPr>
          <p:nvPr>
            <p:ph type="sldNum"/>
          </p:nvPr>
        </p:nvSpPr>
        <p:spPr bwMode="auto">
          <a:xfrm>
            <a:off x="3937000" y="8843963"/>
            <a:ext cx="3016250" cy="46355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417012" algn="l"/>
                <a:tab pos="834024" algn="l"/>
                <a:tab pos="1251036" algn="l"/>
                <a:tab pos="1668048" algn="l"/>
                <a:tab pos="2085061" algn="l"/>
                <a:tab pos="2502073" algn="l"/>
                <a:tab pos="2919085" algn="l"/>
              </a:tabLst>
              <a:defRPr sz="1300">
                <a:solidFill>
                  <a:srgbClr val="000000"/>
                </a:solidFill>
                <a:latin typeface="Times New Roman" panose="02020603050405020304" pitchFamily="18" charset="0"/>
                <a:cs typeface="Tahoma" panose="020B0604030504040204" pitchFamily="34" charset="0"/>
              </a:defRPr>
            </a:lvl1pPr>
          </a:lstStyle>
          <a:p>
            <a:pPr>
              <a:defRPr/>
            </a:pPr>
            <a:fld id="{389F181E-42EA-495E-8980-5908C3F5E92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754B8987-30BD-49F9-9DA0-B56E05158BC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04532418-699F-4068-92B7-5A37E16CCA93}" type="slidenum">
              <a:rPr lang="en-US" altLang="en-US" sz="1300" smtClean="0"/>
              <a:pPr>
                <a:spcBef>
                  <a:spcPct val="0"/>
                </a:spcBef>
              </a:pPr>
              <a:t>1</a:t>
            </a:fld>
            <a:endParaRPr lang="en-US" altLang="en-US" sz="1300"/>
          </a:p>
        </p:txBody>
      </p:sp>
      <p:sp>
        <p:nvSpPr>
          <p:cNvPr id="4099" name="Rectangle 1">
            <a:extLst>
              <a:ext uri="{FF2B5EF4-FFF2-40B4-BE49-F238E27FC236}">
                <a16:creationId xmlns:a16="http://schemas.microsoft.com/office/drawing/2014/main" id="{80779D0C-A0F4-43FC-912A-CCBDF85AD542}"/>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5479D695-68E7-4F44-976D-8B1D7BAA80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12440431-82EE-4156-814E-10F520F9B4F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2B744610-21BD-4B7B-A64D-86A88CAA269C}" type="slidenum">
              <a:rPr lang="en-US" altLang="en-US" sz="1300" smtClean="0"/>
              <a:pPr>
                <a:spcBef>
                  <a:spcPct val="0"/>
                </a:spcBef>
              </a:pPr>
              <a:t>10</a:t>
            </a:fld>
            <a:endParaRPr lang="en-US" altLang="en-US" sz="1300"/>
          </a:p>
        </p:txBody>
      </p:sp>
      <p:sp>
        <p:nvSpPr>
          <p:cNvPr id="20483" name="Rectangle 1">
            <a:extLst>
              <a:ext uri="{FF2B5EF4-FFF2-40B4-BE49-F238E27FC236}">
                <a16:creationId xmlns:a16="http://schemas.microsoft.com/office/drawing/2014/main" id="{D38D4A41-4E4D-43E5-BBF2-04685861F50C}"/>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91EDE5ED-76BB-4970-8B5A-EF1F5D1A48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0BC8A082-D093-46FF-BA92-68B77102522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9420BE84-38D6-4EAA-AC0A-FC14EF11608F}" type="slidenum">
              <a:rPr lang="en-US" altLang="en-US" sz="1300" smtClean="0"/>
              <a:pPr>
                <a:spcBef>
                  <a:spcPct val="0"/>
                </a:spcBef>
              </a:pPr>
              <a:t>11</a:t>
            </a:fld>
            <a:endParaRPr lang="en-US" altLang="en-US" sz="1300"/>
          </a:p>
        </p:txBody>
      </p:sp>
      <p:sp>
        <p:nvSpPr>
          <p:cNvPr id="22531" name="Rectangle 1">
            <a:extLst>
              <a:ext uri="{FF2B5EF4-FFF2-40B4-BE49-F238E27FC236}">
                <a16:creationId xmlns:a16="http://schemas.microsoft.com/office/drawing/2014/main" id="{BE34A5A5-BEB3-45A1-BCE6-22F56038E264}"/>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D131441B-1640-475E-91F7-13A32CA4E3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4628F5FC-5F3D-407B-BB65-233775E6534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9pPr>
          </a:lstStyle>
          <a:p>
            <a:pPr>
              <a:spcBef>
                <a:spcPct val="0"/>
              </a:spcBef>
            </a:pPr>
            <a:fld id="{E2D7B031-E9B5-451C-82AE-E8FAFE4110E7}" type="slidenum">
              <a:rPr lang="en-US" altLang="en-US" smtClean="0"/>
              <a:pPr>
                <a:spcBef>
                  <a:spcPct val="0"/>
                </a:spcBef>
              </a:pPr>
              <a:t>12</a:t>
            </a:fld>
            <a:endParaRPr lang="en-US" altLang="en-US"/>
          </a:p>
        </p:txBody>
      </p:sp>
      <p:sp>
        <p:nvSpPr>
          <p:cNvPr id="24579" name="Rectangle 1">
            <a:extLst>
              <a:ext uri="{FF2B5EF4-FFF2-40B4-BE49-F238E27FC236}">
                <a16:creationId xmlns:a16="http://schemas.microsoft.com/office/drawing/2014/main" id="{D74C5D2F-DCE3-431D-BB39-2D84E60E3508}"/>
              </a:ext>
            </a:extLst>
          </p:cNvPr>
          <p:cNvSpPr>
            <a:spLocks noGrp="1" noRot="1" noChangeAspect="1" noChangeArrowheads="1" noTextEdit="1"/>
          </p:cNvSpPr>
          <p:nvPr>
            <p:ph type="sldImg"/>
          </p:nvPr>
        </p:nvSpPr>
        <p:spPr>
          <a:xfrm>
            <a:off x="269875" y="654050"/>
            <a:ext cx="5732463" cy="3225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BD43E032-04BA-43B8-ADA1-83ACE7B7BCA2}"/>
              </a:ext>
            </a:extLst>
          </p:cNvPr>
          <p:cNvSpPr>
            <a:spLocks noGrp="1" noChangeArrowheads="1"/>
          </p:cNvSpPr>
          <p:nvPr>
            <p:ph type="body" idx="1"/>
          </p:nvPr>
        </p:nvSpPr>
        <p:spPr>
          <a:xfrm>
            <a:off x="628650" y="4086225"/>
            <a:ext cx="5018088" cy="3871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72ED6709-283D-4A2C-B10B-A54005B5F25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6D808D44-3E63-49A9-AA64-BFB46CB5EBF2}" type="slidenum">
              <a:rPr lang="en-US" altLang="en-US" sz="1300" smtClean="0"/>
              <a:pPr>
                <a:spcBef>
                  <a:spcPct val="0"/>
                </a:spcBef>
              </a:pPr>
              <a:t>13</a:t>
            </a:fld>
            <a:endParaRPr lang="en-US" altLang="en-US" sz="1300"/>
          </a:p>
        </p:txBody>
      </p:sp>
      <p:sp>
        <p:nvSpPr>
          <p:cNvPr id="26627" name="Rectangle 1">
            <a:extLst>
              <a:ext uri="{FF2B5EF4-FFF2-40B4-BE49-F238E27FC236}">
                <a16:creationId xmlns:a16="http://schemas.microsoft.com/office/drawing/2014/main" id="{879D75C9-0B2F-477D-86EE-7D4D4FCA9045}"/>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307FAFCC-3D2B-436A-BB4B-CA4AD9BA52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6833A9B8-CAC3-4B64-A453-235705D11A9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90A03C31-40FB-47DE-949F-52FEA72DEE68}" type="slidenum">
              <a:rPr lang="en-US" altLang="en-US" sz="1300" smtClean="0"/>
              <a:pPr>
                <a:spcBef>
                  <a:spcPct val="0"/>
                </a:spcBef>
              </a:pPr>
              <a:t>14</a:t>
            </a:fld>
            <a:endParaRPr lang="en-US" altLang="en-US" sz="1300"/>
          </a:p>
        </p:txBody>
      </p:sp>
      <p:sp>
        <p:nvSpPr>
          <p:cNvPr id="28675" name="Rectangle 1">
            <a:extLst>
              <a:ext uri="{FF2B5EF4-FFF2-40B4-BE49-F238E27FC236}">
                <a16:creationId xmlns:a16="http://schemas.microsoft.com/office/drawing/2014/main" id="{AB354A99-C806-43F7-87D2-73F2E6850231}"/>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a:extLst>
              <a:ext uri="{FF2B5EF4-FFF2-40B4-BE49-F238E27FC236}">
                <a16:creationId xmlns:a16="http://schemas.microsoft.com/office/drawing/2014/main" id="{F46AE0C9-3DAE-48DE-BC83-CFF1E5E656A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487369E8-F38F-4EF1-A087-DAB586F4D3E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9pPr>
          </a:lstStyle>
          <a:p>
            <a:pPr>
              <a:spcBef>
                <a:spcPct val="0"/>
              </a:spcBef>
            </a:pPr>
            <a:fld id="{3F8C5D7F-BD51-499D-9870-9AA7BE0AE5D1}" type="slidenum">
              <a:rPr lang="en-US" altLang="en-US" smtClean="0"/>
              <a:pPr>
                <a:spcBef>
                  <a:spcPct val="0"/>
                </a:spcBef>
              </a:pPr>
              <a:t>15</a:t>
            </a:fld>
            <a:endParaRPr lang="en-US" altLang="en-US"/>
          </a:p>
        </p:txBody>
      </p:sp>
      <p:sp>
        <p:nvSpPr>
          <p:cNvPr id="30723" name="Rectangle 1">
            <a:extLst>
              <a:ext uri="{FF2B5EF4-FFF2-40B4-BE49-F238E27FC236}">
                <a16:creationId xmlns:a16="http://schemas.microsoft.com/office/drawing/2014/main" id="{57CB76E9-48E4-462E-AD8D-B707B10790CC}"/>
              </a:ext>
            </a:extLst>
          </p:cNvPr>
          <p:cNvSpPr>
            <a:spLocks noGrp="1" noRot="1" noChangeAspect="1" noChangeArrowheads="1" noTextEdit="1"/>
          </p:cNvSpPr>
          <p:nvPr>
            <p:ph type="sldImg"/>
          </p:nvPr>
        </p:nvSpPr>
        <p:spPr>
          <a:xfrm>
            <a:off x="269875" y="654050"/>
            <a:ext cx="5732463" cy="3225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AC7633A9-FC85-44D8-81CC-D345641975D0}"/>
              </a:ext>
            </a:extLst>
          </p:cNvPr>
          <p:cNvSpPr>
            <a:spLocks noGrp="1" noChangeArrowheads="1"/>
          </p:cNvSpPr>
          <p:nvPr>
            <p:ph type="body" idx="1"/>
          </p:nvPr>
        </p:nvSpPr>
        <p:spPr>
          <a:xfrm>
            <a:off x="628650" y="4086225"/>
            <a:ext cx="5018088" cy="3871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B6CE76E5-F30B-4963-A4AF-6DAD43E164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379413" algn="l"/>
                <a:tab pos="760413" algn="l"/>
                <a:tab pos="1143000" algn="l"/>
                <a:tab pos="1524000" algn="l"/>
                <a:tab pos="1905000" algn="l"/>
                <a:tab pos="2287588" algn="l"/>
                <a:tab pos="2668588" algn="l"/>
              </a:tabLst>
              <a:defRPr sz="1200">
                <a:solidFill>
                  <a:srgbClr val="000000"/>
                </a:solidFill>
                <a:latin typeface="Times New Roman" panose="02020603050405020304" pitchFamily="18" charset="0"/>
              </a:defRPr>
            </a:lvl9pPr>
          </a:lstStyle>
          <a:p>
            <a:pPr>
              <a:spcBef>
                <a:spcPct val="0"/>
              </a:spcBef>
            </a:pPr>
            <a:fld id="{F5AA75C3-9442-4B02-A7E3-E0FE1527065B}" type="slidenum">
              <a:rPr lang="en-US" altLang="en-US" smtClean="0"/>
              <a:pPr>
                <a:spcBef>
                  <a:spcPct val="0"/>
                </a:spcBef>
              </a:pPr>
              <a:t>16</a:t>
            </a:fld>
            <a:endParaRPr lang="en-US" altLang="en-US"/>
          </a:p>
        </p:txBody>
      </p:sp>
      <p:sp>
        <p:nvSpPr>
          <p:cNvPr id="32771" name="Rectangle 1">
            <a:extLst>
              <a:ext uri="{FF2B5EF4-FFF2-40B4-BE49-F238E27FC236}">
                <a16:creationId xmlns:a16="http://schemas.microsoft.com/office/drawing/2014/main" id="{A2D86428-40B7-48C6-9FFF-83C26232BC0C}"/>
              </a:ext>
            </a:extLst>
          </p:cNvPr>
          <p:cNvSpPr>
            <a:spLocks noGrp="1" noRot="1" noChangeAspect="1" noChangeArrowheads="1" noTextEdit="1"/>
          </p:cNvSpPr>
          <p:nvPr>
            <p:ph type="sldImg"/>
          </p:nvPr>
        </p:nvSpPr>
        <p:spPr>
          <a:xfrm>
            <a:off x="269875" y="654050"/>
            <a:ext cx="5732463" cy="3225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02A4C850-8698-45A0-9E64-8ACEF8F6C0B8}"/>
              </a:ext>
            </a:extLst>
          </p:cNvPr>
          <p:cNvSpPr>
            <a:spLocks noGrp="1" noChangeArrowheads="1"/>
          </p:cNvSpPr>
          <p:nvPr>
            <p:ph type="body" idx="1"/>
          </p:nvPr>
        </p:nvSpPr>
        <p:spPr>
          <a:xfrm>
            <a:off x="628650" y="4086225"/>
            <a:ext cx="5018088" cy="3871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E1A2ACDF-75C4-406E-9673-281806304B3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36565231-C64D-4150-85B4-D13CB74990B2}" type="slidenum">
              <a:rPr lang="en-US" altLang="en-US" sz="1300" smtClean="0"/>
              <a:pPr>
                <a:spcBef>
                  <a:spcPct val="0"/>
                </a:spcBef>
              </a:pPr>
              <a:t>17</a:t>
            </a:fld>
            <a:endParaRPr lang="en-US" altLang="en-US" sz="1300"/>
          </a:p>
        </p:txBody>
      </p:sp>
      <p:sp>
        <p:nvSpPr>
          <p:cNvPr id="34819" name="Rectangle 1">
            <a:extLst>
              <a:ext uri="{FF2B5EF4-FFF2-40B4-BE49-F238E27FC236}">
                <a16:creationId xmlns:a16="http://schemas.microsoft.com/office/drawing/2014/main" id="{204B5E13-C96A-4B3B-9FB4-5BDD5E7CC8EA}"/>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A7E2D3C7-3EE8-4766-A051-D576439FAA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B24D6AFF-0E72-45E9-94EA-DA739CD4F11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4AA9D8AA-06B7-4FD5-99C4-AB366A90B4DE}" type="slidenum">
              <a:rPr lang="en-US" altLang="en-US" sz="1300" smtClean="0"/>
              <a:pPr>
                <a:spcBef>
                  <a:spcPct val="0"/>
                </a:spcBef>
              </a:pPr>
              <a:t>18</a:t>
            </a:fld>
            <a:endParaRPr lang="en-US" altLang="en-US" sz="1300"/>
          </a:p>
        </p:txBody>
      </p:sp>
      <p:sp>
        <p:nvSpPr>
          <p:cNvPr id="36867" name="Rectangle 1">
            <a:extLst>
              <a:ext uri="{FF2B5EF4-FFF2-40B4-BE49-F238E27FC236}">
                <a16:creationId xmlns:a16="http://schemas.microsoft.com/office/drawing/2014/main" id="{918FE407-8B88-453A-961B-14E1E8152A00}"/>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9B7F6210-9587-402C-BFCF-5B3EE7F2BE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EFABFF5E-B336-4986-ABCC-A1476871697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74B48AF1-7F65-45CF-9498-E214CE82340E}" type="slidenum">
              <a:rPr lang="en-US" altLang="en-US" sz="1300" smtClean="0"/>
              <a:pPr>
                <a:spcBef>
                  <a:spcPct val="0"/>
                </a:spcBef>
              </a:pPr>
              <a:t>2</a:t>
            </a:fld>
            <a:endParaRPr lang="en-US" altLang="en-US" sz="1300"/>
          </a:p>
        </p:txBody>
      </p:sp>
      <p:sp>
        <p:nvSpPr>
          <p:cNvPr id="6147" name="Rectangle 1">
            <a:extLst>
              <a:ext uri="{FF2B5EF4-FFF2-40B4-BE49-F238E27FC236}">
                <a16:creationId xmlns:a16="http://schemas.microsoft.com/office/drawing/2014/main" id="{06E9C447-4B48-487C-93FA-D6B912C6BF8E}"/>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FC21C98D-52FC-43AB-ABD0-3D6B3C043A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75BC54BD-17E0-41F2-86BC-AFA9399502C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1749278F-2F81-4920-AFBC-F5B36D05F98D}" type="slidenum">
              <a:rPr lang="en-US" altLang="en-US" sz="1300" smtClean="0"/>
              <a:pPr>
                <a:spcBef>
                  <a:spcPct val="0"/>
                </a:spcBef>
              </a:pPr>
              <a:t>3</a:t>
            </a:fld>
            <a:endParaRPr lang="en-US" altLang="en-US" sz="1300"/>
          </a:p>
        </p:txBody>
      </p:sp>
      <p:sp>
        <p:nvSpPr>
          <p:cNvPr id="8195" name="Rectangle 1">
            <a:extLst>
              <a:ext uri="{FF2B5EF4-FFF2-40B4-BE49-F238E27FC236}">
                <a16:creationId xmlns:a16="http://schemas.microsoft.com/office/drawing/2014/main" id="{BA6A5ED8-DB71-4DD7-8477-923EAC45639D}"/>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D71A2BC9-0917-4F28-A90C-49D4A3BBE6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A2FDDFD1-4500-4132-B0C4-EA21A7E0F78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E4F65AF1-0FF2-47F1-A7FD-61A7925902D2}" type="slidenum">
              <a:rPr lang="en-US" altLang="en-US" sz="1300" smtClean="0"/>
              <a:pPr>
                <a:spcBef>
                  <a:spcPct val="0"/>
                </a:spcBef>
              </a:pPr>
              <a:t>4</a:t>
            </a:fld>
            <a:endParaRPr lang="en-US" altLang="en-US" sz="1300"/>
          </a:p>
        </p:txBody>
      </p:sp>
      <p:sp>
        <p:nvSpPr>
          <p:cNvPr id="10243" name="Rectangle 1">
            <a:extLst>
              <a:ext uri="{FF2B5EF4-FFF2-40B4-BE49-F238E27FC236}">
                <a16:creationId xmlns:a16="http://schemas.microsoft.com/office/drawing/2014/main" id="{B235E299-F813-4E9C-AE51-256AFF61C4F8}"/>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868FD357-8A19-407C-961E-79DA0690DB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9F26EB10-35B6-4C4A-9B4D-EE6A762468C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66644A19-FC31-44E8-9EED-56C5248FC301}" type="slidenum">
              <a:rPr lang="en-US" altLang="en-US" sz="1300" smtClean="0"/>
              <a:pPr>
                <a:spcBef>
                  <a:spcPct val="0"/>
                </a:spcBef>
              </a:pPr>
              <a:t>5</a:t>
            </a:fld>
            <a:endParaRPr lang="en-US" altLang="en-US" sz="1300"/>
          </a:p>
        </p:txBody>
      </p:sp>
      <p:sp>
        <p:nvSpPr>
          <p:cNvPr id="12291" name="Rectangle 1">
            <a:extLst>
              <a:ext uri="{FF2B5EF4-FFF2-40B4-BE49-F238E27FC236}">
                <a16:creationId xmlns:a16="http://schemas.microsoft.com/office/drawing/2014/main" id="{594C8236-B276-4031-95C2-0017E2564821}"/>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45B2ED09-5D75-4B43-979E-4B7576D188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5DE4F3EA-E765-436D-91E1-376810F37B1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0C11A0F2-9ECC-4E2E-8947-6DE2F2348A05}" type="slidenum">
              <a:rPr lang="en-US" altLang="en-US" sz="1300" smtClean="0"/>
              <a:pPr>
                <a:spcBef>
                  <a:spcPct val="0"/>
                </a:spcBef>
              </a:pPr>
              <a:t>6</a:t>
            </a:fld>
            <a:endParaRPr lang="en-US" altLang="en-US" sz="1300"/>
          </a:p>
        </p:txBody>
      </p:sp>
      <p:sp>
        <p:nvSpPr>
          <p:cNvPr id="14339" name="Rectangle 1">
            <a:extLst>
              <a:ext uri="{FF2B5EF4-FFF2-40B4-BE49-F238E27FC236}">
                <a16:creationId xmlns:a16="http://schemas.microsoft.com/office/drawing/2014/main" id="{704E83EA-1C8C-44CF-94EC-7A732B271D8A}"/>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D583CD2A-0D3D-46A4-ACFC-0900DFA7E2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197E87E7-767E-4F5B-89B7-B8E06787E71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32E1B900-1476-4F77-A129-592FB23E004C}" type="slidenum">
              <a:rPr lang="en-US" altLang="en-US" sz="1300" smtClean="0"/>
              <a:pPr>
                <a:spcBef>
                  <a:spcPct val="0"/>
                </a:spcBef>
              </a:pPr>
              <a:t>7</a:t>
            </a:fld>
            <a:endParaRPr lang="en-US" altLang="en-US" sz="1300"/>
          </a:p>
        </p:txBody>
      </p:sp>
      <p:sp>
        <p:nvSpPr>
          <p:cNvPr id="16387" name="Rectangle 1">
            <a:extLst>
              <a:ext uri="{FF2B5EF4-FFF2-40B4-BE49-F238E27FC236}">
                <a16:creationId xmlns:a16="http://schemas.microsoft.com/office/drawing/2014/main" id="{73415D8B-F6BB-4464-A336-AC858D260F84}"/>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F708E392-EF45-4627-8125-353A3845D9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197E87E7-767E-4F5B-89B7-B8E06787E71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32E1B900-1476-4F77-A129-592FB23E004C}" type="slidenum">
              <a:rPr lang="en-US" altLang="en-US" sz="1300" smtClean="0"/>
              <a:pPr>
                <a:spcBef>
                  <a:spcPct val="0"/>
                </a:spcBef>
              </a:pPr>
              <a:t>8</a:t>
            </a:fld>
            <a:endParaRPr lang="en-US" altLang="en-US" sz="1300"/>
          </a:p>
        </p:txBody>
      </p:sp>
      <p:sp>
        <p:nvSpPr>
          <p:cNvPr id="16387" name="Rectangle 1">
            <a:extLst>
              <a:ext uri="{FF2B5EF4-FFF2-40B4-BE49-F238E27FC236}">
                <a16:creationId xmlns:a16="http://schemas.microsoft.com/office/drawing/2014/main" id="{73415D8B-F6BB-4464-A336-AC858D260F84}"/>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F708E392-EF45-4627-8125-353A3845D9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2779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ECDB4663-4550-4964-B95F-F09052CF82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15925" algn="l"/>
                <a:tab pos="833438" algn="l"/>
                <a:tab pos="1250950" algn="l"/>
                <a:tab pos="1666875" algn="l"/>
                <a:tab pos="2084388" algn="l"/>
                <a:tab pos="2501900" algn="l"/>
                <a:tab pos="2917825" algn="l"/>
              </a:tabLst>
              <a:defRPr sz="1200">
                <a:solidFill>
                  <a:srgbClr val="000000"/>
                </a:solidFill>
                <a:latin typeface="Times New Roman" panose="02020603050405020304" pitchFamily="18" charset="0"/>
              </a:defRPr>
            </a:lvl9pPr>
          </a:lstStyle>
          <a:p>
            <a:pPr>
              <a:spcBef>
                <a:spcPct val="0"/>
              </a:spcBef>
            </a:pPr>
            <a:fld id="{B7E3864D-3D7B-46BF-8FCD-D9EE7AE3152F}" type="slidenum">
              <a:rPr lang="en-US" altLang="en-US" sz="1300" smtClean="0"/>
              <a:pPr>
                <a:spcBef>
                  <a:spcPct val="0"/>
                </a:spcBef>
              </a:pPr>
              <a:t>9</a:t>
            </a:fld>
            <a:endParaRPr lang="en-US" altLang="en-US" sz="1300"/>
          </a:p>
        </p:txBody>
      </p:sp>
      <p:sp>
        <p:nvSpPr>
          <p:cNvPr id="18435" name="Rectangle 1">
            <a:extLst>
              <a:ext uri="{FF2B5EF4-FFF2-40B4-BE49-F238E27FC236}">
                <a16:creationId xmlns:a16="http://schemas.microsoft.com/office/drawing/2014/main" id="{0624ABB3-8D27-4D1D-A406-0CFB189471A1}"/>
              </a:ext>
            </a:extLst>
          </p:cNvPr>
          <p:cNvSpPr>
            <a:spLocks noGrp="1" noRot="1" noChangeAspect="1" noChangeArrowheads="1" noTextEdit="1"/>
          </p:cNvSpPr>
          <p:nvPr>
            <p:ph type="sldImg"/>
          </p:nvPr>
        </p:nvSpPr>
        <p:spPr>
          <a:xfrm>
            <a:off x="374650" y="706438"/>
            <a:ext cx="6203950" cy="34909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a:extLst>
              <a:ext uri="{FF2B5EF4-FFF2-40B4-BE49-F238E27FC236}">
                <a16:creationId xmlns:a16="http://schemas.microsoft.com/office/drawing/2014/main" id="{23D50477-1E1A-4B56-ADF7-6306BA221E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928688"/>
            <a:ext cx="7559675" cy="1973262"/>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D1C60CB5-B2BA-4FE1-BD52-B5B54DFD20E9}"/>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BBFF2A57-3A71-4045-986C-6FE44A8EF2BD}"/>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EFEB9F9-108D-4D16-86F8-75E0631DAAC3}"/>
              </a:ext>
            </a:extLst>
          </p:cNvPr>
          <p:cNvSpPr>
            <a:spLocks noGrp="1" noChangeArrowheads="1"/>
          </p:cNvSpPr>
          <p:nvPr>
            <p:ph type="sldNum" idx="12"/>
          </p:nvPr>
        </p:nvSpPr>
        <p:spPr>
          <a:ln/>
        </p:spPr>
        <p:txBody>
          <a:bodyPr/>
          <a:lstStyle>
            <a:lvl1pPr>
              <a:defRPr/>
            </a:lvl1pPr>
          </a:lstStyle>
          <a:p>
            <a:pPr>
              <a:defRPr/>
            </a:pPr>
            <a:fld id="{7EC549E6-02F6-48E4-B750-2A65DD79D68B}" type="slidenum">
              <a:rPr lang="en-US" altLang="en-US"/>
              <a:pPr>
                <a:defRPr/>
              </a:pPr>
              <a:t>‹#›</a:t>
            </a:fld>
            <a:endParaRPr lang="en-US" altLang="en-US" dirty="0"/>
          </a:p>
        </p:txBody>
      </p:sp>
    </p:spTree>
    <p:extLst>
      <p:ext uri="{BB962C8B-B14F-4D97-AF65-F5344CB8AC3E}">
        <p14:creationId xmlns:p14="http://schemas.microsoft.com/office/powerpoint/2010/main" val="1501664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253175D-92F6-466C-896D-007C29A40AE7}"/>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503F56FC-99BA-4F9A-8BAB-C3F9A2D4E00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D13F04A-7BE2-48BF-B7DB-5AF898629DF4}"/>
              </a:ext>
            </a:extLst>
          </p:cNvPr>
          <p:cNvSpPr>
            <a:spLocks noGrp="1" noChangeArrowheads="1"/>
          </p:cNvSpPr>
          <p:nvPr>
            <p:ph type="sldNum" idx="12"/>
          </p:nvPr>
        </p:nvSpPr>
        <p:spPr>
          <a:ln/>
        </p:spPr>
        <p:txBody>
          <a:bodyPr/>
          <a:lstStyle>
            <a:lvl1pPr>
              <a:defRPr/>
            </a:lvl1pPr>
          </a:lstStyle>
          <a:p>
            <a:pPr>
              <a:defRPr/>
            </a:pPr>
            <a:fld id="{100292E6-EEBC-4EEC-950F-E5E2B3B5BD35}" type="slidenum">
              <a:rPr lang="en-US" altLang="en-US"/>
              <a:pPr>
                <a:defRPr/>
              </a:pPr>
              <a:t>‹#›</a:t>
            </a:fld>
            <a:endParaRPr lang="en-US" altLang="en-US" dirty="0"/>
          </a:p>
        </p:txBody>
      </p:sp>
    </p:spTree>
    <p:extLst>
      <p:ext uri="{BB962C8B-B14F-4D97-AF65-F5344CB8AC3E}">
        <p14:creationId xmlns:p14="http://schemas.microsoft.com/office/powerpoint/2010/main" val="395287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225425"/>
            <a:ext cx="226695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225425"/>
            <a:ext cx="6650037"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153A272-61CD-4ECD-9D02-02A3E2C367C9}"/>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0C4E69A3-E123-4A91-933A-E2779A0D693E}"/>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7DE101-4775-4132-AAC8-2EB3F48428BF}"/>
              </a:ext>
            </a:extLst>
          </p:cNvPr>
          <p:cNvSpPr>
            <a:spLocks noGrp="1" noChangeArrowheads="1"/>
          </p:cNvSpPr>
          <p:nvPr>
            <p:ph type="sldNum" idx="12"/>
          </p:nvPr>
        </p:nvSpPr>
        <p:spPr>
          <a:ln/>
        </p:spPr>
        <p:txBody>
          <a:bodyPr/>
          <a:lstStyle>
            <a:lvl1pPr>
              <a:defRPr/>
            </a:lvl1pPr>
          </a:lstStyle>
          <a:p>
            <a:pPr>
              <a:defRPr/>
            </a:pPr>
            <a:fld id="{20170F3E-75B9-4C42-948B-1036815A53CA}" type="slidenum">
              <a:rPr lang="en-US" altLang="en-US"/>
              <a:pPr>
                <a:defRPr/>
              </a:pPr>
              <a:t>‹#›</a:t>
            </a:fld>
            <a:endParaRPr lang="en-US" altLang="en-US" dirty="0"/>
          </a:p>
        </p:txBody>
      </p:sp>
    </p:spTree>
    <p:extLst>
      <p:ext uri="{BB962C8B-B14F-4D97-AF65-F5344CB8AC3E}">
        <p14:creationId xmlns:p14="http://schemas.microsoft.com/office/powerpoint/2010/main" val="1490447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225425"/>
            <a:ext cx="9069387" cy="944563"/>
          </a:xfrm>
        </p:spPr>
        <p:txBody>
          <a:bodyPr/>
          <a:lstStyle/>
          <a:p>
            <a:r>
              <a:rPr lang="en-US"/>
              <a:t>Click to edit Master title style</a:t>
            </a:r>
          </a:p>
        </p:txBody>
      </p:sp>
      <p:sp>
        <p:nvSpPr>
          <p:cNvPr id="3" name="Rectangle 3">
            <a:extLst>
              <a:ext uri="{FF2B5EF4-FFF2-40B4-BE49-F238E27FC236}">
                <a16:creationId xmlns:a16="http://schemas.microsoft.com/office/drawing/2014/main" id="{861DF9B3-5141-4EEF-BD40-E2D8498F8395}"/>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18A17530-F2C9-46A5-957D-F5C2D5DDFA88}"/>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39E235A-E304-46C5-8596-C914606C3930}"/>
              </a:ext>
            </a:extLst>
          </p:cNvPr>
          <p:cNvSpPr>
            <a:spLocks noGrp="1" noChangeArrowheads="1"/>
          </p:cNvSpPr>
          <p:nvPr>
            <p:ph type="sldNum" idx="12"/>
          </p:nvPr>
        </p:nvSpPr>
        <p:spPr>
          <a:ln/>
        </p:spPr>
        <p:txBody>
          <a:bodyPr/>
          <a:lstStyle>
            <a:lvl1pPr>
              <a:defRPr/>
            </a:lvl1pPr>
          </a:lstStyle>
          <a:p>
            <a:pPr>
              <a:defRPr/>
            </a:pPr>
            <a:fld id="{8B24AF3B-92A3-4D5A-9AE9-84129E4657FE}" type="slidenum">
              <a:rPr lang="en-US" altLang="en-US"/>
              <a:pPr>
                <a:defRPr/>
              </a:pPr>
              <a:t>‹#›</a:t>
            </a:fld>
            <a:endParaRPr lang="en-US" altLang="en-US" dirty="0"/>
          </a:p>
        </p:txBody>
      </p:sp>
    </p:spTree>
    <p:extLst>
      <p:ext uri="{BB962C8B-B14F-4D97-AF65-F5344CB8AC3E}">
        <p14:creationId xmlns:p14="http://schemas.microsoft.com/office/powerpoint/2010/main" val="226824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0EE3E84-C218-4758-BC00-5874ADCA85CA}"/>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B4AC6E08-4F54-483C-9D6F-7F4106AE9B91}"/>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A54DDC4-2132-4917-A14C-3649EDCB2CA0}"/>
              </a:ext>
            </a:extLst>
          </p:cNvPr>
          <p:cNvSpPr>
            <a:spLocks noGrp="1" noChangeArrowheads="1"/>
          </p:cNvSpPr>
          <p:nvPr>
            <p:ph type="sldNum" idx="12"/>
          </p:nvPr>
        </p:nvSpPr>
        <p:spPr>
          <a:ln/>
        </p:spPr>
        <p:txBody>
          <a:bodyPr/>
          <a:lstStyle>
            <a:lvl1pPr>
              <a:defRPr/>
            </a:lvl1pPr>
          </a:lstStyle>
          <a:p>
            <a:pPr>
              <a:defRPr/>
            </a:pPr>
            <a:fld id="{693DBF9F-BA32-491B-ADC4-980889A5392E}" type="slidenum">
              <a:rPr lang="en-US" altLang="en-US"/>
              <a:pPr>
                <a:defRPr/>
              </a:pPr>
              <a:t>‹#›</a:t>
            </a:fld>
            <a:endParaRPr lang="en-US" altLang="en-US" dirty="0"/>
          </a:p>
        </p:txBody>
      </p:sp>
    </p:spTree>
    <p:extLst>
      <p:ext uri="{BB962C8B-B14F-4D97-AF65-F5344CB8AC3E}">
        <p14:creationId xmlns:p14="http://schemas.microsoft.com/office/powerpoint/2010/main" val="349384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414463"/>
            <a:ext cx="8694737" cy="23574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3794125"/>
            <a:ext cx="8694737" cy="124142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7C269011-63F5-4921-91F7-4287D464525A}"/>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8D752426-EF06-4628-B140-309671DA93E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B49C0D9-B9D8-466E-A15A-FF1EFFDEBDDD}"/>
              </a:ext>
            </a:extLst>
          </p:cNvPr>
          <p:cNvSpPr>
            <a:spLocks noGrp="1" noChangeArrowheads="1"/>
          </p:cNvSpPr>
          <p:nvPr>
            <p:ph type="sldNum" idx="12"/>
          </p:nvPr>
        </p:nvSpPr>
        <p:spPr>
          <a:ln/>
        </p:spPr>
        <p:txBody>
          <a:bodyPr/>
          <a:lstStyle>
            <a:lvl1pPr>
              <a:defRPr/>
            </a:lvl1pPr>
          </a:lstStyle>
          <a:p>
            <a:pPr>
              <a:defRPr/>
            </a:pPr>
            <a:fld id="{54B6C7DB-81A8-4069-B618-979A2C53A610}" type="slidenum">
              <a:rPr lang="en-US" altLang="en-US"/>
              <a:pPr>
                <a:defRPr/>
              </a:pPr>
              <a:t>‹#›</a:t>
            </a:fld>
            <a:endParaRPr lang="en-US" altLang="en-US" dirty="0"/>
          </a:p>
        </p:txBody>
      </p:sp>
    </p:spTree>
    <p:extLst>
      <p:ext uri="{BB962C8B-B14F-4D97-AF65-F5344CB8AC3E}">
        <p14:creationId xmlns:p14="http://schemas.microsoft.com/office/powerpoint/2010/main" val="3431316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327150"/>
            <a:ext cx="4457700"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338" y="1327150"/>
            <a:ext cx="4459287"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683337A5-6872-430E-9170-E366007084A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6E9024AD-DC45-4CB8-B1B9-E354A777B42B}"/>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F462FE6-EFD3-4BA1-B4A5-17293D3A0A79}"/>
              </a:ext>
            </a:extLst>
          </p:cNvPr>
          <p:cNvSpPr>
            <a:spLocks noGrp="1" noChangeArrowheads="1"/>
          </p:cNvSpPr>
          <p:nvPr>
            <p:ph type="sldNum" idx="12"/>
          </p:nvPr>
        </p:nvSpPr>
        <p:spPr>
          <a:ln/>
        </p:spPr>
        <p:txBody>
          <a:bodyPr/>
          <a:lstStyle>
            <a:lvl1pPr>
              <a:defRPr/>
            </a:lvl1pPr>
          </a:lstStyle>
          <a:p>
            <a:pPr>
              <a:defRPr/>
            </a:pPr>
            <a:fld id="{38C5E9D8-DDF7-4A78-991E-F77F7AB26F84}" type="slidenum">
              <a:rPr lang="en-US" altLang="en-US"/>
              <a:pPr>
                <a:defRPr/>
              </a:pPr>
              <a:t>‹#›</a:t>
            </a:fld>
            <a:endParaRPr lang="en-US" altLang="en-US" dirty="0"/>
          </a:p>
        </p:txBody>
      </p:sp>
    </p:spTree>
    <p:extLst>
      <p:ext uri="{BB962C8B-B14F-4D97-AF65-F5344CB8AC3E}">
        <p14:creationId xmlns:p14="http://schemas.microsoft.com/office/powerpoint/2010/main" val="68329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301625"/>
            <a:ext cx="8694737" cy="1096963"/>
          </a:xfrm>
        </p:spPr>
        <p:txBody>
          <a:bodyPr/>
          <a:lstStyle/>
          <a:p>
            <a:r>
              <a:rPr lang="en-US"/>
              <a:t>Click to edit Master title style</a:t>
            </a:r>
          </a:p>
        </p:txBody>
      </p:sp>
      <p:sp>
        <p:nvSpPr>
          <p:cNvPr id="3" name="Text Placeholder 2"/>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071688"/>
            <a:ext cx="426561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071688"/>
            <a:ext cx="428466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44672B82-45B9-4D24-A829-049800FFB624}"/>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8" name="Rectangle 4">
            <a:extLst>
              <a:ext uri="{FF2B5EF4-FFF2-40B4-BE49-F238E27FC236}">
                <a16:creationId xmlns:a16="http://schemas.microsoft.com/office/drawing/2014/main" id="{4C9585EE-F4F8-4B4C-8BAE-5E2A9BCF43C7}"/>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9" name="Rectangle 5">
            <a:extLst>
              <a:ext uri="{FF2B5EF4-FFF2-40B4-BE49-F238E27FC236}">
                <a16:creationId xmlns:a16="http://schemas.microsoft.com/office/drawing/2014/main" id="{31DC3F5A-CC28-4561-B382-45F255A40678}"/>
              </a:ext>
            </a:extLst>
          </p:cNvPr>
          <p:cNvSpPr>
            <a:spLocks noGrp="1" noChangeArrowheads="1"/>
          </p:cNvSpPr>
          <p:nvPr>
            <p:ph type="sldNum" idx="12"/>
          </p:nvPr>
        </p:nvSpPr>
        <p:spPr>
          <a:ln/>
        </p:spPr>
        <p:txBody>
          <a:bodyPr/>
          <a:lstStyle>
            <a:lvl1pPr>
              <a:defRPr/>
            </a:lvl1pPr>
          </a:lstStyle>
          <a:p>
            <a:pPr>
              <a:defRPr/>
            </a:pPr>
            <a:fld id="{77C841C1-1D11-485D-913C-A4670EEE0E71}" type="slidenum">
              <a:rPr lang="en-US" altLang="en-US"/>
              <a:pPr>
                <a:defRPr/>
              </a:pPr>
              <a:t>‹#›</a:t>
            </a:fld>
            <a:endParaRPr lang="en-US" altLang="en-US" dirty="0"/>
          </a:p>
        </p:txBody>
      </p:sp>
    </p:spTree>
    <p:extLst>
      <p:ext uri="{BB962C8B-B14F-4D97-AF65-F5344CB8AC3E}">
        <p14:creationId xmlns:p14="http://schemas.microsoft.com/office/powerpoint/2010/main" val="274876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BE62F3EB-6FC7-464C-B8B5-4C6C5B0FC8EA}"/>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622C876A-95B9-4DE4-A234-98C58F21A7A0}"/>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39D3B5-FB9D-47B4-9E03-94A2CC2DDC16}"/>
              </a:ext>
            </a:extLst>
          </p:cNvPr>
          <p:cNvSpPr>
            <a:spLocks noGrp="1" noChangeArrowheads="1"/>
          </p:cNvSpPr>
          <p:nvPr>
            <p:ph type="sldNum" idx="12"/>
          </p:nvPr>
        </p:nvSpPr>
        <p:spPr>
          <a:ln/>
        </p:spPr>
        <p:txBody>
          <a:bodyPr/>
          <a:lstStyle>
            <a:lvl1pPr>
              <a:defRPr/>
            </a:lvl1pPr>
          </a:lstStyle>
          <a:p>
            <a:pPr>
              <a:defRPr/>
            </a:pPr>
            <a:fld id="{BD49EC1D-679A-4FD4-AEAA-4C834918A508}" type="slidenum">
              <a:rPr lang="en-US" altLang="en-US"/>
              <a:pPr>
                <a:defRPr/>
              </a:pPr>
              <a:t>‹#›</a:t>
            </a:fld>
            <a:endParaRPr lang="en-US" altLang="en-US" dirty="0"/>
          </a:p>
        </p:txBody>
      </p:sp>
    </p:spTree>
    <p:extLst>
      <p:ext uri="{BB962C8B-B14F-4D97-AF65-F5344CB8AC3E}">
        <p14:creationId xmlns:p14="http://schemas.microsoft.com/office/powerpoint/2010/main" val="299195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5E369FB-39DC-4E12-B3BA-DE836742A818}"/>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3" name="Rectangle 4">
            <a:extLst>
              <a:ext uri="{FF2B5EF4-FFF2-40B4-BE49-F238E27FC236}">
                <a16:creationId xmlns:a16="http://schemas.microsoft.com/office/drawing/2014/main" id="{F1DADE1B-CA18-4C6E-821A-FAD22B64699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7BBCCE6-0439-442B-A2E5-F7988C56ACB1}"/>
              </a:ext>
            </a:extLst>
          </p:cNvPr>
          <p:cNvSpPr>
            <a:spLocks noGrp="1" noChangeArrowheads="1"/>
          </p:cNvSpPr>
          <p:nvPr>
            <p:ph type="sldNum" idx="12"/>
          </p:nvPr>
        </p:nvSpPr>
        <p:spPr>
          <a:ln/>
        </p:spPr>
        <p:txBody>
          <a:bodyPr/>
          <a:lstStyle>
            <a:lvl1pPr>
              <a:defRPr/>
            </a:lvl1pPr>
          </a:lstStyle>
          <a:p>
            <a:pPr>
              <a:defRPr/>
            </a:pPr>
            <a:fld id="{B382DB29-519F-496F-B6AA-634034CE46CF}" type="slidenum">
              <a:rPr lang="en-US" altLang="en-US"/>
              <a:pPr>
                <a:defRPr/>
              </a:pPr>
              <a:t>‹#›</a:t>
            </a:fld>
            <a:endParaRPr lang="en-US" altLang="en-US" dirty="0"/>
          </a:p>
        </p:txBody>
      </p:sp>
    </p:spTree>
    <p:extLst>
      <p:ext uri="{BB962C8B-B14F-4D97-AF65-F5344CB8AC3E}">
        <p14:creationId xmlns:p14="http://schemas.microsoft.com/office/powerpoint/2010/main" val="345566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301EA3B2-A0A7-4369-A591-88FC2289A4E5}"/>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7645C6E7-369B-418E-9FF6-3B57D42DFA31}"/>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7C54321-947D-4017-9EC4-2E303738DA4A}"/>
              </a:ext>
            </a:extLst>
          </p:cNvPr>
          <p:cNvSpPr>
            <a:spLocks noGrp="1" noChangeArrowheads="1"/>
          </p:cNvSpPr>
          <p:nvPr>
            <p:ph type="sldNum" idx="12"/>
          </p:nvPr>
        </p:nvSpPr>
        <p:spPr>
          <a:ln/>
        </p:spPr>
        <p:txBody>
          <a:bodyPr/>
          <a:lstStyle>
            <a:lvl1pPr>
              <a:defRPr/>
            </a:lvl1pPr>
          </a:lstStyle>
          <a:p>
            <a:pPr>
              <a:defRPr/>
            </a:pPr>
            <a:fld id="{6E47DFE2-43C7-4248-A9A9-D29463A1D44D}" type="slidenum">
              <a:rPr lang="en-US" altLang="en-US"/>
              <a:pPr>
                <a:defRPr/>
              </a:pPr>
              <a:t>‹#›</a:t>
            </a:fld>
            <a:endParaRPr lang="en-US" altLang="en-US" dirty="0"/>
          </a:p>
        </p:txBody>
      </p:sp>
    </p:spTree>
    <p:extLst>
      <p:ext uri="{BB962C8B-B14F-4D97-AF65-F5344CB8AC3E}">
        <p14:creationId xmlns:p14="http://schemas.microsoft.com/office/powerpoint/2010/main" val="168226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CFF36979-DD4E-493B-AC97-96B8DBFA5A18}"/>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4102CAA0-ABBF-4090-8935-A09EAD7D4D0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5EA5D3A-A709-4613-89CE-592537DAAC6F}"/>
              </a:ext>
            </a:extLst>
          </p:cNvPr>
          <p:cNvSpPr>
            <a:spLocks noGrp="1" noChangeArrowheads="1"/>
          </p:cNvSpPr>
          <p:nvPr>
            <p:ph type="sldNum" idx="12"/>
          </p:nvPr>
        </p:nvSpPr>
        <p:spPr>
          <a:ln/>
        </p:spPr>
        <p:txBody>
          <a:bodyPr/>
          <a:lstStyle>
            <a:lvl1pPr>
              <a:defRPr/>
            </a:lvl1pPr>
          </a:lstStyle>
          <a:p>
            <a:pPr>
              <a:defRPr/>
            </a:pPr>
            <a:fld id="{045D0857-E316-4A05-B862-83BFAFF3AB81}" type="slidenum">
              <a:rPr lang="en-US" altLang="en-US"/>
              <a:pPr>
                <a:defRPr/>
              </a:pPr>
              <a:t>‹#›</a:t>
            </a:fld>
            <a:endParaRPr lang="en-US" altLang="en-US" dirty="0"/>
          </a:p>
        </p:txBody>
      </p:sp>
    </p:spTree>
    <p:extLst>
      <p:ext uri="{BB962C8B-B14F-4D97-AF65-F5344CB8AC3E}">
        <p14:creationId xmlns:p14="http://schemas.microsoft.com/office/powerpoint/2010/main" val="402646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2FF66E90-F724-4454-8B5D-957F0C0FD292}"/>
              </a:ext>
            </a:extLst>
          </p:cNvPr>
          <p:cNvSpPr>
            <a:spLocks noGrp="1" noChangeArrowheads="1"/>
          </p:cNvSpPr>
          <p:nvPr>
            <p:ph type="title"/>
          </p:nvPr>
        </p:nvSpPr>
        <p:spPr bwMode="auto">
          <a:xfrm>
            <a:off x="503238" y="225425"/>
            <a:ext cx="9069387"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4855B44B-6714-47E6-BA6B-2196C97AEF27}"/>
              </a:ext>
            </a:extLst>
          </p:cNvPr>
          <p:cNvSpPr>
            <a:spLocks noGrp="1" noChangeArrowheads="1"/>
          </p:cNvSpPr>
          <p:nvPr>
            <p:ph type="body" idx="1"/>
          </p:nvPr>
        </p:nvSpPr>
        <p:spPr bwMode="auto">
          <a:xfrm>
            <a:off x="503238" y="1327150"/>
            <a:ext cx="9069387" cy="328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2" name="Rectangle 3">
            <a:extLst>
              <a:ext uri="{FF2B5EF4-FFF2-40B4-BE49-F238E27FC236}">
                <a16:creationId xmlns:a16="http://schemas.microsoft.com/office/drawing/2014/main" id="{42625F5E-38FB-40B9-A717-AF59BDA88ED7}"/>
              </a:ext>
            </a:extLst>
          </p:cNvPr>
          <p:cNvSpPr>
            <a:spLocks noGrp="1" noChangeArrowheads="1"/>
          </p:cNvSpPr>
          <p:nvPr>
            <p:ph type="dt"/>
          </p:nvPr>
        </p:nvSpPr>
        <p:spPr bwMode="auto">
          <a:xfrm>
            <a:off x="503238" y="5165725"/>
            <a:ext cx="2346325" cy="388938"/>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457200" algn="l"/>
                <a:tab pos="914400" algn="l"/>
                <a:tab pos="1371600" algn="l"/>
                <a:tab pos="1828800" algn="l"/>
                <a:tab pos="2286000" algn="l"/>
              </a:tabLst>
              <a:defRPr sz="1400">
                <a:solidFill>
                  <a:srgbClr val="000000"/>
                </a:solidFill>
                <a:latin typeface="Times New Roman" panose="02020603050405020304" pitchFamily="18" charset="0"/>
                <a:cs typeface="Tahoma" panose="020B0604030504040204" pitchFamily="34" charset="0"/>
              </a:defRPr>
            </a:lvl1pPr>
          </a:lstStyle>
          <a:p>
            <a:pPr>
              <a:defRPr/>
            </a:pPr>
            <a:endParaRPr lang="en-US" altLang="en-US"/>
          </a:p>
        </p:txBody>
      </p:sp>
      <p:sp>
        <p:nvSpPr>
          <p:cNvPr id="1028" name="Rectangle 4">
            <a:extLst>
              <a:ext uri="{FF2B5EF4-FFF2-40B4-BE49-F238E27FC236}">
                <a16:creationId xmlns:a16="http://schemas.microsoft.com/office/drawing/2014/main" id="{273EA62E-C22F-4DD2-8482-086A6539B4C8}"/>
              </a:ext>
            </a:extLst>
          </p:cNvPr>
          <p:cNvSpPr>
            <a:spLocks noGrp="1" noChangeArrowheads="1"/>
          </p:cNvSpPr>
          <p:nvPr>
            <p:ph type="ftr"/>
          </p:nvPr>
        </p:nvSpPr>
        <p:spPr bwMode="auto">
          <a:xfrm>
            <a:off x="3448050" y="5165725"/>
            <a:ext cx="3194050" cy="388938"/>
          </a:xfrm>
          <a:prstGeom prst="rect">
            <a:avLst/>
          </a:prstGeom>
          <a:noFill/>
          <a:ln>
            <a:noFill/>
          </a:ln>
          <a:effectLst/>
        </p:spPr>
        <p:txBody>
          <a:bodyPr vert="horz" wrap="square" lIns="0" tIns="0" rIns="0" bIns="0" numCol="1" anchor="t" anchorCtr="0" compatLnSpc="1">
            <a:prstTxWarp prst="textNoShape">
              <a:avLst/>
            </a:prstTxWarp>
          </a:bodyPr>
          <a:lstStyle>
            <a:lvl1pPr algn="ctr" eaLnBrk="1">
              <a:lnSpc>
                <a:spcPct val="93000"/>
              </a:lnSpc>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Lst>
              <a:defRPr sz="1400">
                <a:solidFill>
                  <a:srgbClr val="000000"/>
                </a:solidFill>
                <a:latin typeface="Times New Roman" panose="02020603050405020304" pitchFamily="18" charset="0"/>
                <a:cs typeface="Tahoma" panose="020B060403050404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26A3A71D-D989-4873-B390-6ABD74F5D410}"/>
              </a:ext>
            </a:extLst>
          </p:cNvPr>
          <p:cNvSpPr>
            <a:spLocks noGrp="1" noChangeArrowheads="1"/>
          </p:cNvSpPr>
          <p:nvPr>
            <p:ph type="sldNum"/>
          </p:nvPr>
        </p:nvSpPr>
        <p:spPr bwMode="auto">
          <a:xfrm>
            <a:off x="7227888" y="5165725"/>
            <a:ext cx="2346325" cy="388938"/>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457200" algn="l"/>
                <a:tab pos="914400" algn="l"/>
                <a:tab pos="1371600" algn="l"/>
                <a:tab pos="1828800" algn="l"/>
                <a:tab pos="2286000" algn="l"/>
              </a:tabLst>
              <a:defRPr sz="1400">
                <a:solidFill>
                  <a:srgbClr val="000000"/>
                </a:solidFill>
                <a:latin typeface="Times New Roman" panose="02020603050405020304" pitchFamily="18" charset="0"/>
                <a:cs typeface="Tahoma" panose="020B0604030504040204" pitchFamily="34" charset="0"/>
              </a:defRPr>
            </a:lvl1pPr>
          </a:lstStyle>
          <a:p>
            <a:pPr>
              <a:defRPr/>
            </a:pPr>
            <a:fld id="{415858A1-61A9-4422-A2B6-B049D362BA6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PingFang SC" charset="0"/>
        </a:defRPr>
      </a:lvl9pPr>
    </p:titleStyle>
    <p:bodyStyle>
      <a:lvl1pPr marL="342900" indent="-342900" algn="l" defTabSz="457200" rtl="0" eaLnBrk="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hyperlink" Target="https://pmientertainmentgroup.com/our-brand/" TargetMode="Externa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www.reschcenter.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reschcenter.com/assets/doc/2002-2017-RC-events-c816e4ab19.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2558CB78-D0F8-4FB3-A9C8-9652022CB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2">
            <a:extLst>
              <a:ext uri="{FF2B5EF4-FFF2-40B4-BE49-F238E27FC236}">
                <a16:creationId xmlns:a16="http://schemas.microsoft.com/office/drawing/2014/main" id="{2ACF5408-BBE6-4336-857C-E1E40660700E}"/>
              </a:ext>
            </a:extLst>
          </p:cNvPr>
          <p:cNvSpPr txBox="1">
            <a:spLocks noChangeArrowheads="1"/>
          </p:cNvSpPr>
          <p:nvPr/>
        </p:nvSpPr>
        <p:spPr bwMode="auto">
          <a:xfrm>
            <a:off x="581025" y="2424113"/>
            <a:ext cx="3889375"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sz="2000">
                <a:solidFill>
                  <a:srgbClr val="000000"/>
                </a:solidFill>
                <a:latin typeface="Arial" panose="020B0604020202020204" pitchFamily="34" charset="0"/>
                <a:cs typeface="PingFang SC" charset="0"/>
              </a:defRPr>
            </a:lvl9pPr>
          </a:lstStyle>
          <a:p>
            <a:pPr algn="ctr" eaLnBrk="1">
              <a:lnSpc>
                <a:spcPct val="106000"/>
              </a:lnSpc>
              <a:spcBef>
                <a:spcPct val="0"/>
              </a:spcBef>
            </a:pPr>
            <a:r>
              <a:rPr lang="en-US" altLang="en-US" b="1">
                <a:solidFill>
                  <a:srgbClr val="E2413E"/>
                </a:solidFill>
                <a:latin typeface="Arial Black" panose="020B0A04020102020204" pitchFamily="34" charset="0"/>
              </a:rPr>
              <a:t>A PARTNERSHIP</a:t>
            </a:r>
          </a:p>
          <a:p>
            <a:pPr algn="ctr" eaLnBrk="1">
              <a:lnSpc>
                <a:spcPct val="106000"/>
              </a:lnSpc>
              <a:spcBef>
                <a:spcPct val="0"/>
              </a:spcBef>
            </a:pPr>
            <a:r>
              <a:rPr lang="en-US" altLang="en-US" b="1">
                <a:solidFill>
                  <a:srgbClr val="E2413E"/>
                </a:solidFill>
                <a:latin typeface="Arial Black" panose="020B0A04020102020204" pitchFamily="34" charset="0"/>
              </a:rPr>
              <a:t>FOR SUCCESS</a:t>
            </a:r>
          </a:p>
        </p:txBody>
      </p:sp>
      <p:pic>
        <p:nvPicPr>
          <p:cNvPr id="3076" name="Picture 2" descr="A picture containing can, drawing, food, plate&#10;&#10;Description automatically generated">
            <a:extLst>
              <a:ext uri="{FF2B5EF4-FFF2-40B4-BE49-F238E27FC236}">
                <a16:creationId xmlns:a16="http://schemas.microsoft.com/office/drawing/2014/main" id="{C404463B-486D-4E97-81F4-B93CEE458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413" y="3548063"/>
            <a:ext cx="1498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F93847F4-B4FD-41C6-AE6E-DA95A2F1A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Text Box 3">
            <a:extLst>
              <a:ext uri="{FF2B5EF4-FFF2-40B4-BE49-F238E27FC236}">
                <a16:creationId xmlns:a16="http://schemas.microsoft.com/office/drawing/2014/main" id="{233BD835-9058-43B7-91F0-9097013F2136}"/>
              </a:ext>
            </a:extLst>
          </p:cNvPr>
          <p:cNvSpPr txBox="1">
            <a:spLocks noChangeArrowheads="1"/>
          </p:cNvSpPr>
          <p:nvPr/>
        </p:nvSpPr>
        <p:spPr bwMode="auto">
          <a:xfrm>
            <a:off x="639763" y="811213"/>
            <a:ext cx="8542337" cy="202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a:t>
            </a:r>
          </a:p>
          <a:p>
            <a:pPr eaLnBrk="1">
              <a:lnSpc>
                <a:spcPct val="94000"/>
              </a:lnSpc>
              <a:spcBef>
                <a:spcPct val="0"/>
              </a:spcBef>
            </a:pPr>
            <a:r>
              <a:rPr lang="en-US" altLang="en-US">
                <a:solidFill>
                  <a:srgbClr val="E2413E"/>
                </a:solidFill>
                <a:latin typeface="Arial Black" panose="020B0A04020102020204" pitchFamily="34" charset="0"/>
              </a:rPr>
              <a:t>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1A218376-86EB-4F26-B65A-CF9DB7BA83F7}"/>
              </a:ext>
            </a:extLst>
          </p:cNvPr>
          <p:cNvSpPr txBox="1">
            <a:spLocks noChangeArrowheads="1"/>
          </p:cNvSpPr>
          <p:nvPr/>
        </p:nvSpPr>
        <p:spPr bwMode="auto">
          <a:xfrm>
            <a:off x="627063" y="1539875"/>
            <a:ext cx="8210550"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Static Signage </a:t>
            </a: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Bowl</a:t>
            </a:r>
          </a:p>
        </p:txBody>
      </p:sp>
      <p:pic>
        <p:nvPicPr>
          <p:cNvPr id="19461" name="Picture 2">
            <a:extLst>
              <a:ext uri="{FF2B5EF4-FFF2-40B4-BE49-F238E27FC236}">
                <a16:creationId xmlns:a16="http://schemas.microsoft.com/office/drawing/2014/main" id="{64C5F6EF-36B0-4882-BF1B-ADCF4D510E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895350"/>
            <a:ext cx="4941888" cy="3963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5">
            <a:extLst>
              <a:ext uri="{FF2B5EF4-FFF2-40B4-BE49-F238E27FC236}">
                <a16:creationId xmlns:a16="http://schemas.microsoft.com/office/drawing/2014/main" id="{ABCB6BFC-34E1-4D72-8177-AF1AB8BCE6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4238" y="2459038"/>
            <a:ext cx="4095750" cy="277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FE627F-F7D2-4709-A02F-0600298AEF13}"/>
              </a:ext>
            </a:extLst>
          </p:cNvPr>
          <p:cNvSpPr/>
          <p:nvPr/>
        </p:nvSpPr>
        <p:spPr>
          <a:xfrm>
            <a:off x="647700" y="2536825"/>
            <a:ext cx="1344613" cy="1231900"/>
          </a:xfrm>
          <a:prstGeom prst="rect">
            <a:avLst/>
          </a:prstGeom>
        </p:spPr>
        <p:txBody>
          <a:bodyPr>
            <a:spAutoFit/>
          </a:bodyPr>
          <a:lstStyle/>
          <a:p>
            <a:pPr marL="285750" indent="-285750">
              <a:buFont typeface="Wingdings" panose="05000000000000000000" pitchFamily="2" charset="2"/>
              <a:buChar char="Ø"/>
              <a:defRPr/>
            </a:pPr>
            <a:r>
              <a:rPr lang="en-US" altLang="en-US" sz="1400" dirty="0"/>
              <a:t>2x5 Bowl Backlit</a:t>
            </a:r>
          </a:p>
          <a:p>
            <a:pPr marL="285750" indent="-285750">
              <a:buFont typeface="Wingdings" panose="05000000000000000000" pitchFamily="2" charset="2"/>
              <a:buChar char="Ø"/>
              <a:defRPr/>
            </a:pPr>
            <a:r>
              <a:rPr lang="en-US" altLang="en-US" sz="1400" dirty="0"/>
              <a:t>8x18 Bowl Backlit</a:t>
            </a:r>
          </a:p>
          <a:p>
            <a:pPr>
              <a:defRPr/>
            </a:pPr>
            <a:endParaRPr lang="en-US" dirty="0"/>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C3050B33-207B-4225-8452-AF84EAAD6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a:extLst>
              <a:ext uri="{FF2B5EF4-FFF2-40B4-BE49-F238E27FC236}">
                <a16:creationId xmlns:a16="http://schemas.microsoft.com/office/drawing/2014/main" id="{CB3914B1-CEF2-4E6A-ADFD-CBFA2C698906}"/>
              </a:ext>
            </a:extLst>
          </p:cNvPr>
          <p:cNvSpPr txBox="1">
            <a:spLocks noChangeArrowheads="1"/>
          </p:cNvSpPr>
          <p:nvPr/>
        </p:nvSpPr>
        <p:spPr bwMode="auto">
          <a:xfrm>
            <a:off x="639763" y="811213"/>
            <a:ext cx="8542337" cy="202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7FD23219-2C00-4902-94B3-C6A9E27F009C}"/>
              </a:ext>
            </a:extLst>
          </p:cNvPr>
          <p:cNvSpPr txBox="1">
            <a:spLocks noChangeArrowheads="1"/>
          </p:cNvSpPr>
          <p:nvPr/>
        </p:nvSpPr>
        <p:spPr bwMode="auto">
          <a:xfrm>
            <a:off x="639763" y="930275"/>
            <a:ext cx="8210550"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Static Signage - Customized</a:t>
            </a:r>
          </a:p>
        </p:txBody>
      </p:sp>
      <p:pic>
        <p:nvPicPr>
          <p:cNvPr id="21509" name="Picture 10" descr="The inside of a building&#10;&#10;Description automatically generated">
            <a:extLst>
              <a:ext uri="{FF2B5EF4-FFF2-40B4-BE49-F238E27FC236}">
                <a16:creationId xmlns:a16="http://schemas.microsoft.com/office/drawing/2014/main" id="{064ACF4A-2C92-4032-899D-0DB47DCD1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367" t="34378" r="39404" b="29340"/>
          <a:stretch>
            <a:fillRect/>
          </a:stretch>
        </p:blipFill>
        <p:spPr bwMode="auto">
          <a:xfrm>
            <a:off x="531813" y="1752600"/>
            <a:ext cx="27082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a:extLst>
              <a:ext uri="{FF2B5EF4-FFF2-40B4-BE49-F238E27FC236}">
                <a16:creationId xmlns:a16="http://schemas.microsoft.com/office/drawing/2014/main" id="{14CB9DED-5322-47F9-BDCB-75B7A5EA3A21}"/>
              </a:ext>
            </a:extLst>
          </p:cNvPr>
          <p:cNvPicPr>
            <a:picLocks noChangeAspect="1"/>
          </p:cNvPicPr>
          <p:nvPr/>
        </p:nvPicPr>
        <p:blipFill>
          <a:blip r:embed="rId5">
            <a:extLst>
              <a:ext uri="{28A0092B-C50C-407E-A947-70E740481C1C}">
                <a14:useLocalDpi xmlns:a14="http://schemas.microsoft.com/office/drawing/2010/main" val="0"/>
              </a:ext>
            </a:extLst>
          </a:blip>
          <a:srcRect l="10587" t="24628" r="7117" b="10738"/>
          <a:stretch>
            <a:fillRect/>
          </a:stretch>
        </p:blipFill>
        <p:spPr bwMode="auto">
          <a:xfrm>
            <a:off x="3430588" y="1741488"/>
            <a:ext cx="3538537" cy="3362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17" descr="A store front at day&#10;&#10;Description automatically generated">
            <a:extLst>
              <a:ext uri="{FF2B5EF4-FFF2-40B4-BE49-F238E27FC236}">
                <a16:creationId xmlns:a16="http://schemas.microsoft.com/office/drawing/2014/main" id="{D76D8B82-729F-4BFD-A451-C65AEB1582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50" t="9143" r="10120" b="1361"/>
          <a:stretch>
            <a:fillRect/>
          </a:stretch>
        </p:blipFill>
        <p:spPr bwMode="auto">
          <a:xfrm>
            <a:off x="7089775" y="1752600"/>
            <a:ext cx="29083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F7B26DE1-C9AF-4CD5-B92B-900401634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4925"/>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a:extLst>
              <a:ext uri="{FF2B5EF4-FFF2-40B4-BE49-F238E27FC236}">
                <a16:creationId xmlns:a16="http://schemas.microsoft.com/office/drawing/2014/main" id="{EE4E6FAD-0488-4E93-8557-CC42CC181E7C}"/>
              </a:ext>
            </a:extLst>
          </p:cNvPr>
          <p:cNvSpPr txBox="1">
            <a:spLocks noChangeArrowheads="1"/>
          </p:cNvSpPr>
          <p:nvPr/>
        </p:nvSpPr>
        <p:spPr bwMode="auto">
          <a:xfrm>
            <a:off x="639763" y="701675"/>
            <a:ext cx="8542337" cy="202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B7915B5E-D818-4170-B8E9-1C76C6226FEB}"/>
              </a:ext>
            </a:extLst>
          </p:cNvPr>
          <p:cNvSpPr txBox="1">
            <a:spLocks noChangeArrowheads="1"/>
          </p:cNvSpPr>
          <p:nvPr/>
        </p:nvSpPr>
        <p:spPr bwMode="auto">
          <a:xfrm>
            <a:off x="639763" y="1963738"/>
            <a:ext cx="4516437" cy="1147762"/>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Digital Signage – Concourse Concession Stand TV’s</a:t>
            </a:r>
          </a:p>
          <a:p>
            <a:pPr marL="457200" lvl="1" indent="0">
              <a:buClr>
                <a:srgbClr val="000000"/>
              </a:buClr>
              <a:buSzPct val="100000"/>
              <a:buFont typeface="Times New Roman" panose="02020603050405020304" pitchFamily="18" charset="0"/>
              <a:buNone/>
              <a:defRPr/>
            </a:pPr>
            <a:endParaRPr lang="en-US" sz="1200" dirty="0"/>
          </a:p>
          <a:p>
            <a:pPr indent="-285750">
              <a:buClr>
                <a:srgbClr val="000000"/>
              </a:buClr>
              <a:buSzPct val="100000"/>
              <a:buFont typeface="Wingdings" panose="05000000000000000000" pitchFamily="2" charset="2"/>
              <a:buChar char="Ø"/>
              <a:defRPr/>
            </a:pPr>
            <a:r>
              <a:rPr lang="en-US" sz="1400" dirty="0"/>
              <a:t>Maximum 30 second animation played in loop for                   all events at the Resch Center from doors open to    close, some limitations may apply.</a:t>
            </a:r>
          </a:p>
          <a:p>
            <a:pPr marL="285750" indent="-285750">
              <a:buClr>
                <a:srgbClr val="000000"/>
              </a:buClr>
              <a:buSzPct val="100000"/>
              <a:buFont typeface="Wingdings" panose="05000000000000000000" pitchFamily="2" charset="2"/>
              <a:buChar char="Ø"/>
              <a:defRPr/>
            </a:pPr>
            <a:r>
              <a:rPr lang="en-US" sz="1400" dirty="0"/>
              <a:t>Minimum rotation of 10 times per hour with</a:t>
            </a:r>
          </a:p>
          <a:p>
            <a:pPr>
              <a:buClr>
                <a:srgbClr val="000000"/>
              </a:buClr>
              <a:buSzPct val="100000"/>
              <a:defRPr/>
            </a:pPr>
            <a:r>
              <a:rPr lang="en-US" sz="1400" dirty="0"/>
              <a:t>      option to change the animation with two-week notice.</a:t>
            </a:r>
          </a:p>
          <a:p>
            <a:pPr indent="-285750">
              <a:buClr>
                <a:srgbClr val="000000"/>
              </a:buClr>
              <a:buSzPct val="100000"/>
              <a:buFont typeface="Wingdings" panose="05000000000000000000" pitchFamily="2" charset="2"/>
              <a:buChar char="Ø"/>
              <a:defRPr/>
            </a:pPr>
            <a:r>
              <a:rPr lang="en-US" sz="1400" dirty="0"/>
              <a:t>Creative supplied by sponsor, audio not available.</a:t>
            </a:r>
          </a:p>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p:txBody>
      </p:sp>
      <p:pic>
        <p:nvPicPr>
          <p:cNvPr id="23557" name="Picture 17">
            <a:extLst>
              <a:ext uri="{FF2B5EF4-FFF2-40B4-BE49-F238E27FC236}">
                <a16:creationId xmlns:a16="http://schemas.microsoft.com/office/drawing/2014/main" id="{069E3490-66A7-4D63-8E54-B5A9BC79A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1387475"/>
            <a:ext cx="46355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CF5237F5-6F62-465E-9EBE-5D163EE47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09538"/>
            <a:ext cx="10079038" cy="56705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Text Box 3">
            <a:extLst>
              <a:ext uri="{FF2B5EF4-FFF2-40B4-BE49-F238E27FC236}">
                <a16:creationId xmlns:a16="http://schemas.microsoft.com/office/drawing/2014/main" id="{569714F0-8C29-4B7F-AD09-78E0D8C8F983}"/>
              </a:ext>
            </a:extLst>
          </p:cNvPr>
          <p:cNvSpPr txBox="1">
            <a:spLocks noChangeArrowheads="1"/>
          </p:cNvSpPr>
          <p:nvPr/>
        </p:nvSpPr>
        <p:spPr bwMode="auto">
          <a:xfrm>
            <a:off x="639763" y="701675"/>
            <a:ext cx="8542337" cy="202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FFDA175C-95F9-4AEB-8E6C-0047E2C53DF8}"/>
              </a:ext>
            </a:extLst>
          </p:cNvPr>
          <p:cNvSpPr txBox="1">
            <a:spLocks noChangeArrowheads="1"/>
          </p:cNvSpPr>
          <p:nvPr/>
        </p:nvSpPr>
        <p:spPr bwMode="auto">
          <a:xfrm>
            <a:off x="639763" y="2073275"/>
            <a:ext cx="8210550"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Digital Signage – 90” Concourse Displays</a:t>
            </a:r>
          </a:p>
          <a:p>
            <a:pPr marL="457200" lvl="1" indent="0">
              <a:lnSpc>
                <a:spcPct val="93000"/>
              </a:lnSpc>
              <a:buClr>
                <a:srgbClr val="000000"/>
              </a:buClr>
              <a:buSzPct val="100000"/>
              <a:buFont typeface="Times New Roman" panose="02020603050405020304" pitchFamily="18" charset="0"/>
              <a:buNone/>
              <a:defRPr/>
            </a:pPr>
            <a:endParaRPr lang="en-US" sz="1200" dirty="0"/>
          </a:p>
          <a:p>
            <a:pPr marL="285750" indent="-285750" eaLnBrk="1" fontAlgn="auto" hangingPunct="1">
              <a:spcAft>
                <a:spcPts val="0"/>
              </a:spcAft>
              <a:buFont typeface="Wingdings" panose="05000000000000000000" pitchFamily="2" charset="2"/>
              <a:buChar char="Ø"/>
              <a:defRPr/>
            </a:pPr>
            <a:r>
              <a:rPr lang="en-US" altLang="en-US" sz="1400" dirty="0"/>
              <a:t>Three (3) HD Screens on Resch Center Concourse East &amp; West.</a:t>
            </a:r>
          </a:p>
          <a:p>
            <a:pPr marL="285750" indent="-285750" eaLnBrk="1" fontAlgn="auto" hangingPunct="1">
              <a:spcAft>
                <a:spcPts val="0"/>
              </a:spcAft>
              <a:buFont typeface="Wingdings" panose="05000000000000000000" pitchFamily="2" charset="2"/>
              <a:buChar char="Ø"/>
              <a:defRPr/>
            </a:pPr>
            <a:r>
              <a:rPr lang="en-US" sz="1400" dirty="0"/>
              <a:t>Message on two (2) 90” digital concourse </a:t>
            </a:r>
          </a:p>
          <a:p>
            <a:pPr eaLnBrk="1" fontAlgn="auto" hangingPunct="1">
              <a:spcAft>
                <a:spcPts val="0"/>
              </a:spcAft>
              <a:defRPr/>
            </a:pPr>
            <a:r>
              <a:rPr lang="en-US" sz="1400" dirty="0"/>
              <a:t>      screens (placed in highest traffic areas).</a:t>
            </a:r>
          </a:p>
          <a:p>
            <a:pPr marL="285750" indent="-285750" eaLnBrk="1" fontAlgn="auto" hangingPunct="1">
              <a:spcAft>
                <a:spcPts val="0"/>
              </a:spcAft>
              <a:buFont typeface="Wingdings" panose="05000000000000000000" pitchFamily="2" charset="2"/>
              <a:buChar char="Ø"/>
              <a:defRPr/>
            </a:pPr>
            <a:r>
              <a:rPr lang="en-US" sz="1400" dirty="0"/>
              <a:t>Maximum 15 second animation played in loop for all </a:t>
            </a:r>
          </a:p>
          <a:p>
            <a:pPr eaLnBrk="1" fontAlgn="auto" hangingPunct="1">
              <a:spcAft>
                <a:spcPts val="0"/>
              </a:spcAft>
              <a:defRPr/>
            </a:pPr>
            <a:r>
              <a:rPr lang="en-US" sz="1400" dirty="0"/>
              <a:t>      events at the Resch Center from doors open to close,</a:t>
            </a:r>
          </a:p>
          <a:p>
            <a:pPr eaLnBrk="1" fontAlgn="auto" hangingPunct="1">
              <a:spcAft>
                <a:spcPts val="0"/>
              </a:spcAft>
              <a:defRPr/>
            </a:pPr>
            <a:r>
              <a:rPr lang="en-US" sz="1400" dirty="0"/>
              <a:t>      some limitations may apply.</a:t>
            </a:r>
          </a:p>
          <a:p>
            <a:pPr marL="285750" indent="-285750" eaLnBrk="1" fontAlgn="auto" hangingPunct="1">
              <a:spcAft>
                <a:spcPts val="0"/>
              </a:spcAft>
              <a:buFont typeface="Wingdings" panose="05000000000000000000" pitchFamily="2" charset="2"/>
              <a:buChar char="Ø"/>
              <a:defRPr/>
            </a:pPr>
            <a:r>
              <a:rPr lang="en-US" sz="1400" dirty="0"/>
              <a:t>Minimum rotation of 40 times per hour per </a:t>
            </a:r>
          </a:p>
          <a:p>
            <a:pPr eaLnBrk="1" fontAlgn="auto" hangingPunct="1">
              <a:spcAft>
                <a:spcPts val="0"/>
              </a:spcAft>
              <a:defRPr/>
            </a:pPr>
            <a:r>
              <a:rPr lang="en-US" sz="1400" dirty="0"/>
              <a:t>      concourse side (East &amp; West)</a:t>
            </a:r>
          </a:p>
          <a:p>
            <a:pPr marL="285750" indent="-285750" eaLnBrk="1" fontAlgn="auto" hangingPunct="1">
              <a:spcAft>
                <a:spcPts val="0"/>
              </a:spcAft>
              <a:buFont typeface="Wingdings" panose="05000000000000000000" pitchFamily="2" charset="2"/>
              <a:buChar char="Ø"/>
              <a:defRPr/>
            </a:pPr>
            <a:r>
              <a:rPr lang="en-US" sz="1400" dirty="0"/>
              <a:t>Option to change the message with two-week notice.</a:t>
            </a:r>
          </a:p>
          <a:p>
            <a:pPr marL="285750" indent="-285750" eaLnBrk="1" fontAlgn="auto" hangingPunct="1">
              <a:spcAft>
                <a:spcPts val="0"/>
              </a:spcAft>
              <a:buFont typeface="Wingdings" panose="05000000000000000000" pitchFamily="2" charset="2"/>
              <a:buChar char="Ø"/>
              <a:defRPr/>
            </a:pPr>
            <a:r>
              <a:rPr lang="en-US" sz="1400" dirty="0"/>
              <a:t>Creative supplied by sponsor, audio not available.</a:t>
            </a:r>
            <a:endParaRPr lang="en-US" sz="1200" b="1" dirty="0"/>
          </a:p>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p:txBody>
      </p:sp>
      <p:pic>
        <p:nvPicPr>
          <p:cNvPr id="25605" name="Picture 2">
            <a:extLst>
              <a:ext uri="{FF2B5EF4-FFF2-40B4-BE49-F238E27FC236}">
                <a16:creationId xmlns:a16="http://schemas.microsoft.com/office/drawing/2014/main" id="{C2B3F1AB-4CEE-4679-849A-02C6DE20F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55788"/>
            <a:ext cx="36766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061D1CFD-F2C1-4316-A554-A736CFCF3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350"/>
            <a:ext cx="10079037"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a:extLst>
              <a:ext uri="{FF2B5EF4-FFF2-40B4-BE49-F238E27FC236}">
                <a16:creationId xmlns:a16="http://schemas.microsoft.com/office/drawing/2014/main" id="{3FF26D76-6F3E-4858-9A70-5B0D16D4B623}"/>
              </a:ext>
            </a:extLst>
          </p:cNvPr>
          <p:cNvSpPr txBox="1">
            <a:spLocks noChangeArrowheads="1"/>
          </p:cNvSpPr>
          <p:nvPr/>
        </p:nvSpPr>
        <p:spPr bwMode="auto">
          <a:xfrm>
            <a:off x="658813" y="842963"/>
            <a:ext cx="8542337" cy="202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3C297019-E668-4DAF-9950-9A3C01981799}"/>
              </a:ext>
            </a:extLst>
          </p:cNvPr>
          <p:cNvSpPr txBox="1">
            <a:spLocks noChangeArrowheads="1"/>
          </p:cNvSpPr>
          <p:nvPr/>
        </p:nvSpPr>
        <p:spPr bwMode="auto">
          <a:xfrm>
            <a:off x="658813" y="2117725"/>
            <a:ext cx="6791325"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Digital Signage – Master Scoreboard </a:t>
            </a:r>
          </a:p>
          <a:p>
            <a:pPr marL="457200" lvl="1" indent="0">
              <a:lnSpc>
                <a:spcPct val="93000"/>
              </a:lnSpc>
              <a:buClr>
                <a:srgbClr val="000000"/>
              </a:buClr>
              <a:buSzPct val="100000"/>
              <a:buFont typeface="Times New Roman" panose="02020603050405020304" pitchFamily="18" charset="0"/>
              <a:buNone/>
              <a:defRPr/>
            </a:pPr>
            <a:endParaRPr lang="en-US" sz="1200" dirty="0"/>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altLang="en-US" sz="1400" dirty="0"/>
              <a:t>Animation played on top ring.</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One (1) :15 or :30 animation</a:t>
            </a:r>
          </a:p>
          <a:p>
            <a:pPr eaLnBrk="1" fontAlgn="auto" hangingPunct="1">
              <a:lnSpc>
                <a:spcPct val="93000"/>
              </a:lnSpc>
              <a:spcBef>
                <a:spcPts val="0"/>
              </a:spcBef>
              <a:spcAft>
                <a:spcPts val="0"/>
              </a:spcAft>
              <a:buClr>
                <a:srgbClr val="000000"/>
              </a:buClr>
              <a:buSzPct val="100000"/>
              <a:defRPr/>
            </a:pPr>
            <a:r>
              <a:rPr lang="en-US" sz="1400" dirty="0"/>
              <a:t>      with minimum of 10 impressions per hour </a:t>
            </a:r>
          </a:p>
          <a:p>
            <a:pPr eaLnBrk="1" fontAlgn="auto" hangingPunct="1">
              <a:lnSpc>
                <a:spcPct val="93000"/>
              </a:lnSpc>
              <a:spcBef>
                <a:spcPts val="0"/>
              </a:spcBef>
              <a:spcAft>
                <a:spcPts val="0"/>
              </a:spcAft>
              <a:buClr>
                <a:srgbClr val="000000"/>
              </a:buClr>
              <a:buSzPct val="100000"/>
              <a:defRPr/>
            </a:pPr>
            <a:r>
              <a:rPr lang="en-US" sz="1400" dirty="0"/>
              <a:t>      for which the scoreboard is in operation, some</a:t>
            </a:r>
          </a:p>
          <a:p>
            <a:pPr eaLnBrk="1" fontAlgn="auto" hangingPunct="1">
              <a:lnSpc>
                <a:spcPct val="93000"/>
              </a:lnSpc>
              <a:spcBef>
                <a:spcPts val="0"/>
              </a:spcBef>
              <a:spcAft>
                <a:spcPts val="0"/>
              </a:spcAft>
              <a:buClr>
                <a:srgbClr val="000000"/>
              </a:buClr>
              <a:buSzPct val="100000"/>
              <a:defRPr/>
            </a:pPr>
            <a:r>
              <a:rPr lang="en-US" sz="1400" dirty="0"/>
              <a:t>      limitations may apply.</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Resch Center events to include sports events, </a:t>
            </a:r>
          </a:p>
          <a:p>
            <a:pPr eaLnBrk="1" fontAlgn="auto" hangingPunct="1">
              <a:lnSpc>
                <a:spcPct val="93000"/>
              </a:lnSpc>
              <a:spcBef>
                <a:spcPts val="0"/>
              </a:spcBef>
              <a:spcAft>
                <a:spcPts val="0"/>
              </a:spcAft>
              <a:buClr>
                <a:srgbClr val="000000"/>
              </a:buClr>
              <a:buSzPct val="100000"/>
              <a:defRPr/>
            </a:pPr>
            <a:r>
              <a:rPr lang="en-US" sz="1400" dirty="0"/>
              <a:t>      i.e. Green Bay Gamblers, Green Bay Men’s </a:t>
            </a:r>
          </a:p>
          <a:p>
            <a:pPr eaLnBrk="1" fontAlgn="auto" hangingPunct="1">
              <a:lnSpc>
                <a:spcPct val="93000"/>
              </a:lnSpc>
              <a:spcBef>
                <a:spcPts val="0"/>
              </a:spcBef>
              <a:spcAft>
                <a:spcPts val="0"/>
              </a:spcAft>
              <a:buClr>
                <a:srgbClr val="000000"/>
              </a:buClr>
              <a:buSzPct val="100000"/>
              <a:defRPr/>
            </a:pPr>
            <a:r>
              <a:rPr lang="en-US" sz="1400" dirty="0"/>
              <a:t>      Basketball, Green Bay Blizzard, etc.</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Creative supplied by sponsor, opportunity to </a:t>
            </a:r>
          </a:p>
          <a:p>
            <a:pPr eaLnBrk="1" fontAlgn="auto" hangingPunct="1">
              <a:lnSpc>
                <a:spcPct val="93000"/>
              </a:lnSpc>
              <a:spcBef>
                <a:spcPts val="0"/>
              </a:spcBef>
              <a:spcAft>
                <a:spcPts val="0"/>
              </a:spcAft>
              <a:buClr>
                <a:srgbClr val="000000"/>
              </a:buClr>
              <a:buSzPct val="100000"/>
              <a:defRPr/>
            </a:pPr>
            <a:r>
              <a:rPr lang="en-US" sz="1400" dirty="0"/>
              <a:t>      change monthly with two-week notice, audio</a:t>
            </a:r>
          </a:p>
          <a:p>
            <a:pPr eaLnBrk="1" fontAlgn="auto" hangingPunct="1">
              <a:lnSpc>
                <a:spcPct val="93000"/>
              </a:lnSpc>
              <a:spcBef>
                <a:spcPts val="0"/>
              </a:spcBef>
              <a:spcAft>
                <a:spcPts val="0"/>
              </a:spcAft>
              <a:buClr>
                <a:srgbClr val="000000"/>
              </a:buClr>
              <a:buSzPct val="100000"/>
              <a:defRPr/>
            </a:pPr>
            <a:r>
              <a:rPr lang="en-US" sz="1400" dirty="0"/>
              <a:t>      not available.</a:t>
            </a:r>
          </a:p>
          <a:p>
            <a:pPr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sz="1400" dirty="0"/>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    </a:t>
            </a:r>
          </a:p>
        </p:txBody>
      </p:sp>
      <p:pic>
        <p:nvPicPr>
          <p:cNvPr id="27653" name="Picture 2">
            <a:extLst>
              <a:ext uri="{FF2B5EF4-FFF2-40B4-BE49-F238E27FC236}">
                <a16:creationId xmlns:a16="http://schemas.microsoft.com/office/drawing/2014/main" id="{220432CC-8C38-4D34-BB4A-67953CA160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1908175"/>
            <a:ext cx="4711700" cy="3359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8">
            <a:extLst>
              <a:ext uri="{FF2B5EF4-FFF2-40B4-BE49-F238E27FC236}">
                <a16:creationId xmlns:a16="http://schemas.microsoft.com/office/drawing/2014/main" id="{94052DAE-1F71-4E6D-88E7-7C8C7E50D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502" r="5000" b="33426"/>
          <a:stretch>
            <a:fillRect/>
          </a:stretch>
        </p:blipFill>
        <p:spPr bwMode="auto">
          <a:xfrm>
            <a:off x="8081963" y="611188"/>
            <a:ext cx="1809750" cy="154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008146F6-7A0C-4ACD-BD68-033E94FD0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15875"/>
            <a:ext cx="10079037"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a:extLst>
              <a:ext uri="{FF2B5EF4-FFF2-40B4-BE49-F238E27FC236}">
                <a16:creationId xmlns:a16="http://schemas.microsoft.com/office/drawing/2014/main" id="{00092477-8880-44CF-AC99-EF14FDC70DE8}"/>
              </a:ext>
            </a:extLst>
          </p:cNvPr>
          <p:cNvSpPr txBox="1">
            <a:spLocks noChangeArrowheads="1"/>
          </p:cNvSpPr>
          <p:nvPr/>
        </p:nvSpPr>
        <p:spPr bwMode="auto">
          <a:xfrm>
            <a:off x="687388" y="792163"/>
            <a:ext cx="8542337" cy="202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E99B5D4E-06CE-4ADA-8F22-87734C486C49}"/>
              </a:ext>
            </a:extLst>
          </p:cNvPr>
          <p:cNvSpPr txBox="1">
            <a:spLocks noChangeArrowheads="1"/>
          </p:cNvSpPr>
          <p:nvPr/>
        </p:nvSpPr>
        <p:spPr bwMode="auto">
          <a:xfrm>
            <a:off x="687388" y="2481263"/>
            <a:ext cx="8210550"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Digital Signage – Auxiliary Bowl Scoreboards </a:t>
            </a:r>
          </a:p>
          <a:p>
            <a:pPr marL="457200" lvl="1" indent="0">
              <a:lnSpc>
                <a:spcPct val="93000"/>
              </a:lnSpc>
              <a:buClr>
                <a:srgbClr val="000000"/>
              </a:buClr>
              <a:buSzPct val="100000"/>
              <a:buFont typeface="Times New Roman" panose="02020603050405020304" pitchFamily="18" charset="0"/>
              <a:buNone/>
              <a:defRPr/>
            </a:pPr>
            <a:endParaRPr lang="en-US" sz="1200" dirty="0"/>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altLang="en-US" sz="1400" dirty="0"/>
              <a:t>Animation played on Resch Center Auxiliary Boards.  </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Two (2) Auxiliary scoreboards/right panel/end zones. </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One (1) :15 or :30 animation with minimum of </a:t>
            </a:r>
          </a:p>
          <a:p>
            <a:pPr eaLnBrk="1" fontAlgn="auto" hangingPunct="1">
              <a:lnSpc>
                <a:spcPct val="93000"/>
              </a:lnSpc>
              <a:spcBef>
                <a:spcPts val="0"/>
              </a:spcBef>
              <a:spcAft>
                <a:spcPts val="0"/>
              </a:spcAft>
              <a:buClr>
                <a:srgbClr val="000000"/>
              </a:buClr>
              <a:buSzPct val="100000"/>
              <a:defRPr/>
            </a:pPr>
            <a:r>
              <a:rPr lang="en-US" sz="1400" dirty="0"/>
              <a:t>     10 impressions per hour in rotation for which the </a:t>
            </a:r>
          </a:p>
          <a:p>
            <a:pPr eaLnBrk="1" fontAlgn="auto" hangingPunct="1">
              <a:lnSpc>
                <a:spcPct val="93000"/>
              </a:lnSpc>
              <a:spcBef>
                <a:spcPts val="0"/>
              </a:spcBef>
              <a:spcAft>
                <a:spcPts val="0"/>
              </a:spcAft>
              <a:buClr>
                <a:srgbClr val="000000"/>
              </a:buClr>
              <a:buSzPct val="100000"/>
              <a:defRPr/>
            </a:pPr>
            <a:r>
              <a:rPr lang="en-US" sz="1400" dirty="0"/>
              <a:t>      the scoreboard is in operation, some limitations do apply.</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Creative supplied by sponsor, opportunity to change </a:t>
            </a:r>
          </a:p>
          <a:p>
            <a:pPr eaLnBrk="1" fontAlgn="auto" hangingPunct="1">
              <a:lnSpc>
                <a:spcPct val="93000"/>
              </a:lnSpc>
              <a:spcBef>
                <a:spcPts val="0"/>
              </a:spcBef>
              <a:spcAft>
                <a:spcPts val="0"/>
              </a:spcAft>
              <a:buClr>
                <a:srgbClr val="000000"/>
              </a:buClr>
              <a:buSzPct val="100000"/>
              <a:defRPr/>
            </a:pPr>
            <a:r>
              <a:rPr lang="en-US" sz="1400" dirty="0"/>
              <a:t>      monthly with two-week notice, audio not available.</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Animation on top right panel to include select sporting </a:t>
            </a:r>
          </a:p>
          <a:p>
            <a:pPr eaLnBrk="1" fontAlgn="auto" hangingPunct="1">
              <a:lnSpc>
                <a:spcPct val="93000"/>
              </a:lnSpc>
              <a:spcBef>
                <a:spcPts val="0"/>
              </a:spcBef>
              <a:spcAft>
                <a:spcPts val="0"/>
              </a:spcAft>
              <a:buClr>
                <a:srgbClr val="000000"/>
              </a:buClr>
              <a:buSzPct val="100000"/>
              <a:defRPr/>
            </a:pPr>
            <a:r>
              <a:rPr lang="en-US" sz="1400" dirty="0"/>
              <a:t>      events, i.e. Green Bay Gamblers, Green Bay Men’s Basketball, </a:t>
            </a:r>
          </a:p>
          <a:p>
            <a:pPr eaLnBrk="1" fontAlgn="auto" hangingPunct="1">
              <a:lnSpc>
                <a:spcPct val="93000"/>
              </a:lnSpc>
              <a:spcBef>
                <a:spcPts val="0"/>
              </a:spcBef>
              <a:spcAft>
                <a:spcPts val="0"/>
              </a:spcAft>
              <a:buClr>
                <a:srgbClr val="000000"/>
              </a:buClr>
              <a:buSzPct val="100000"/>
              <a:defRPr/>
            </a:pPr>
            <a:r>
              <a:rPr lang="en-US" sz="1400" dirty="0"/>
              <a:t>      Green Bay Blizzard, etc.  </a:t>
            </a:r>
          </a:p>
          <a:p>
            <a:pPr marL="285750" indent="-285750" eaLnBrk="1" fontAlgn="auto" hangingPunct="1">
              <a:lnSpc>
                <a:spcPct val="93000"/>
              </a:lnSpc>
              <a:spcBef>
                <a:spcPts val="0"/>
              </a:spcBef>
              <a:spcAft>
                <a:spcPts val="0"/>
              </a:spcAft>
              <a:buClr>
                <a:srgbClr val="000000"/>
              </a:buClr>
              <a:buSzPct val="100000"/>
              <a:buFont typeface="Wingdings" panose="05000000000000000000" pitchFamily="2" charset="2"/>
              <a:buChar char="Ø"/>
              <a:defRPr/>
            </a:pPr>
            <a:r>
              <a:rPr lang="en-US" sz="1400" dirty="0"/>
              <a:t>Full screen animation for concerts, comedy shows based on </a:t>
            </a:r>
          </a:p>
          <a:p>
            <a:pPr eaLnBrk="1" fontAlgn="auto" hangingPunct="1">
              <a:lnSpc>
                <a:spcPct val="93000"/>
              </a:lnSpc>
              <a:spcBef>
                <a:spcPts val="0"/>
              </a:spcBef>
              <a:spcAft>
                <a:spcPts val="0"/>
              </a:spcAft>
              <a:buClr>
                <a:srgbClr val="000000"/>
              </a:buClr>
              <a:buSzPct val="100000"/>
              <a:defRPr/>
            </a:pPr>
            <a:r>
              <a:rPr lang="en-US" sz="1400" dirty="0"/>
              <a:t>      promoter approval. </a:t>
            </a:r>
          </a:p>
          <a:p>
            <a:pPr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sz="1400" dirty="0"/>
          </a:p>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p:txBody>
      </p:sp>
      <p:pic>
        <p:nvPicPr>
          <p:cNvPr id="29701" name="Picture 15">
            <a:extLst>
              <a:ext uri="{FF2B5EF4-FFF2-40B4-BE49-F238E27FC236}">
                <a16:creationId xmlns:a16="http://schemas.microsoft.com/office/drawing/2014/main" id="{1F95A134-92D6-4981-B123-267A83A62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713" y="1952625"/>
            <a:ext cx="4533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7">
            <a:extLst>
              <a:ext uri="{FF2B5EF4-FFF2-40B4-BE49-F238E27FC236}">
                <a16:creationId xmlns:a16="http://schemas.microsoft.com/office/drawing/2014/main" id="{91D485EB-DB96-491A-B041-16E1B1521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3538538"/>
            <a:ext cx="3429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5F4CB738-19C0-44BD-AAC9-485C22369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Text Box 3">
            <a:extLst>
              <a:ext uri="{FF2B5EF4-FFF2-40B4-BE49-F238E27FC236}">
                <a16:creationId xmlns:a16="http://schemas.microsoft.com/office/drawing/2014/main" id="{03D62C51-4921-418C-A4DC-FB859C6E146C}"/>
              </a:ext>
            </a:extLst>
          </p:cNvPr>
          <p:cNvSpPr txBox="1">
            <a:spLocks noChangeArrowheads="1"/>
          </p:cNvSpPr>
          <p:nvPr/>
        </p:nvSpPr>
        <p:spPr bwMode="auto">
          <a:xfrm>
            <a:off x="687388" y="792163"/>
            <a:ext cx="854233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a:t>
            </a:r>
          </a:p>
          <a:p>
            <a:pPr eaLnBrk="1">
              <a:lnSpc>
                <a:spcPct val="94000"/>
              </a:lnSpc>
              <a:spcBef>
                <a:spcPct val="0"/>
              </a:spcBef>
            </a:pPr>
            <a:r>
              <a:rPr lang="en-US" altLang="en-US">
                <a:solidFill>
                  <a:srgbClr val="E2413E"/>
                </a:solidFill>
                <a:latin typeface="Arial Black" panose="020B0A04020102020204" pitchFamily="34" charset="0"/>
              </a:rPr>
              <a:t>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476922FE-83B3-43E1-8489-C4932B291B5E}"/>
              </a:ext>
            </a:extLst>
          </p:cNvPr>
          <p:cNvSpPr txBox="1">
            <a:spLocks noChangeArrowheads="1"/>
          </p:cNvSpPr>
          <p:nvPr/>
        </p:nvSpPr>
        <p:spPr bwMode="auto">
          <a:xfrm>
            <a:off x="687388" y="1720850"/>
            <a:ext cx="8210550"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Exclusive Naming Rights – </a:t>
            </a: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Entertainment Gallery</a:t>
            </a:r>
          </a:p>
          <a:p>
            <a:pPr marL="457200" lvl="1" indent="0">
              <a:lnSpc>
                <a:spcPct val="93000"/>
              </a:lnSpc>
              <a:buClr>
                <a:srgbClr val="000000"/>
              </a:buClr>
              <a:buSzPct val="100000"/>
              <a:buFont typeface="Times New Roman" panose="02020603050405020304" pitchFamily="18" charset="0"/>
              <a:buNone/>
              <a:defRPr/>
            </a:pPr>
            <a:endParaRPr lang="en-US" sz="1200" dirty="0"/>
          </a:p>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p:txBody>
      </p:sp>
      <p:pic>
        <p:nvPicPr>
          <p:cNvPr id="31749" name="Picture 10">
            <a:extLst>
              <a:ext uri="{FF2B5EF4-FFF2-40B4-BE49-F238E27FC236}">
                <a16:creationId xmlns:a16="http://schemas.microsoft.com/office/drawing/2014/main" id="{C3D0A229-74FA-4C32-B74E-13291F9DD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6313" y="792163"/>
            <a:ext cx="4252912"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2">
            <a:extLst>
              <a:ext uri="{FF2B5EF4-FFF2-40B4-BE49-F238E27FC236}">
                <a16:creationId xmlns:a16="http://schemas.microsoft.com/office/drawing/2014/main" id="{77EB9422-3E9B-42B4-BBBA-869E60D9D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95250"/>
            <a:ext cx="35814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8">
            <a:extLst>
              <a:ext uri="{FF2B5EF4-FFF2-40B4-BE49-F238E27FC236}">
                <a16:creationId xmlns:a16="http://schemas.microsoft.com/office/drawing/2014/main" id="{811CDAD1-DBE5-414A-8276-1CAA926F1D65}"/>
              </a:ext>
            </a:extLst>
          </p:cNvPr>
          <p:cNvSpPr>
            <a:spLocks noChangeArrowheads="1"/>
          </p:cNvSpPr>
          <p:nvPr/>
        </p:nvSpPr>
        <p:spPr bwMode="auto">
          <a:xfrm>
            <a:off x="735013" y="2647950"/>
            <a:ext cx="3937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PingFang SC" charset="0"/>
              </a:defRPr>
            </a:lvl1pPr>
            <a:lvl2pPr>
              <a:defRPr>
                <a:solidFill>
                  <a:schemeClr val="tx1"/>
                </a:solidFill>
                <a:latin typeface="Arial" panose="020B0604020202020204" pitchFamily="34" charset="0"/>
                <a:cs typeface="PingFang SC" charset="0"/>
              </a:defRPr>
            </a:lvl2pPr>
            <a:lvl3pPr>
              <a:defRPr>
                <a:solidFill>
                  <a:schemeClr val="tx1"/>
                </a:solidFill>
                <a:latin typeface="Arial" panose="020B0604020202020204" pitchFamily="34" charset="0"/>
                <a:cs typeface="PingFang SC" charset="0"/>
              </a:defRPr>
            </a:lvl3pPr>
            <a:lvl4pPr>
              <a:defRPr>
                <a:solidFill>
                  <a:schemeClr val="tx1"/>
                </a:solidFill>
                <a:latin typeface="Arial" panose="020B0604020202020204" pitchFamily="34" charset="0"/>
                <a:cs typeface="PingFang SC" charset="0"/>
              </a:defRPr>
            </a:lvl4pPr>
            <a:lvl5pPr>
              <a:defRPr>
                <a:solidFill>
                  <a:schemeClr val="tx1"/>
                </a:solidFill>
                <a:latin typeface="Arial" panose="020B0604020202020204" pitchFamily="34" charset="0"/>
                <a:cs typeface="PingFang SC"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9pPr>
          </a:lstStyle>
          <a:p>
            <a:pPr eaLnBrk="1" hangingPunct="1">
              <a:buFont typeface="Wingdings" panose="05000000000000000000" pitchFamily="2" charset="2"/>
              <a:buChar char="Ø"/>
            </a:pPr>
            <a:r>
              <a:rPr lang="en-US" altLang="en-US" sz="1400">
                <a:cs typeface="Times New Roman" panose="02020603050405020304" pitchFamily="18" charset="0"/>
              </a:rPr>
              <a:t>Sponsor logo on 8 event panels on Resch Center Concourse.</a:t>
            </a:r>
          </a:p>
          <a:p>
            <a:pPr eaLnBrk="1" hangingPunct="1">
              <a:buFont typeface="Wingdings" panose="05000000000000000000" pitchFamily="2" charset="2"/>
              <a:buChar char="Ø"/>
            </a:pPr>
            <a:r>
              <a:rPr lang="en-US" altLang="en-US" sz="1400">
                <a:cs typeface="Times New Roman" panose="02020603050405020304" pitchFamily="18" charset="0"/>
              </a:rPr>
              <a:t>4 x 9 Event panels. </a:t>
            </a:r>
          </a:p>
          <a:p>
            <a:pPr eaLnBrk="1" hangingPunct="1">
              <a:buFont typeface="Wingdings" panose="05000000000000000000" pitchFamily="2" charset="2"/>
              <a:buChar char="Ø"/>
            </a:pPr>
            <a:r>
              <a:rPr lang="en-US" altLang="en-US" sz="1400"/>
              <a:t>Logo supplied by sponsor. </a:t>
            </a:r>
          </a:p>
          <a:p>
            <a:pPr eaLnBrk="1" hangingPunct="1">
              <a:buFont typeface="Wingdings" panose="05000000000000000000" pitchFamily="2" charset="2"/>
              <a:buChar char="Ø"/>
            </a:pPr>
            <a:endParaRPr lang="en-US" altLang="en-US" sz="1400"/>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D32C117E-8E1A-4AA4-AE29-1D66CE8ED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Text Box 3">
            <a:extLst>
              <a:ext uri="{FF2B5EF4-FFF2-40B4-BE49-F238E27FC236}">
                <a16:creationId xmlns:a16="http://schemas.microsoft.com/office/drawing/2014/main" id="{B53C8A5A-22B3-469C-B1B4-6D56A6B4BB3D}"/>
              </a:ext>
            </a:extLst>
          </p:cNvPr>
          <p:cNvSpPr txBox="1">
            <a:spLocks noChangeArrowheads="1"/>
          </p:cNvSpPr>
          <p:nvPr/>
        </p:nvSpPr>
        <p:spPr bwMode="auto">
          <a:xfrm>
            <a:off x="687388" y="792163"/>
            <a:ext cx="8542337" cy="202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ED5B7C82-CB90-452A-BFA1-43443E7F822B}"/>
              </a:ext>
            </a:extLst>
          </p:cNvPr>
          <p:cNvSpPr txBox="1">
            <a:spLocks noChangeArrowheads="1"/>
          </p:cNvSpPr>
          <p:nvPr/>
        </p:nvSpPr>
        <p:spPr bwMode="auto">
          <a:xfrm>
            <a:off x="687388" y="1006475"/>
            <a:ext cx="8210550"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Exclusive Naming Rights – Virtual Chat</a:t>
            </a:r>
          </a:p>
          <a:p>
            <a:pPr marL="457200" lvl="1" indent="0">
              <a:lnSpc>
                <a:spcPct val="93000"/>
              </a:lnSpc>
              <a:buClr>
                <a:srgbClr val="000000"/>
              </a:buClr>
              <a:buSzPct val="100000"/>
              <a:buFont typeface="Times New Roman" panose="02020603050405020304" pitchFamily="18" charset="0"/>
              <a:buNone/>
              <a:defRPr/>
            </a:pPr>
            <a:endParaRPr lang="en-US" sz="1200" dirty="0"/>
          </a:p>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p:txBody>
      </p:sp>
      <p:sp>
        <p:nvSpPr>
          <p:cNvPr id="33797" name="Rectangle 1">
            <a:extLst>
              <a:ext uri="{FF2B5EF4-FFF2-40B4-BE49-F238E27FC236}">
                <a16:creationId xmlns:a16="http://schemas.microsoft.com/office/drawing/2014/main" id="{FB320F44-563B-4D04-BA20-FB6ECB2B76F0}"/>
              </a:ext>
            </a:extLst>
          </p:cNvPr>
          <p:cNvSpPr>
            <a:spLocks noChangeArrowheads="1"/>
          </p:cNvSpPr>
          <p:nvPr/>
        </p:nvSpPr>
        <p:spPr bwMode="auto">
          <a:xfrm>
            <a:off x="646113" y="1804988"/>
            <a:ext cx="503872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PingFang SC" charset="0"/>
              </a:defRPr>
            </a:lvl1pPr>
            <a:lvl2pPr>
              <a:defRPr>
                <a:solidFill>
                  <a:schemeClr val="tx1"/>
                </a:solidFill>
                <a:latin typeface="Arial" panose="020B0604020202020204" pitchFamily="34" charset="0"/>
                <a:cs typeface="PingFang SC" charset="0"/>
              </a:defRPr>
            </a:lvl2pPr>
            <a:lvl3pPr>
              <a:defRPr>
                <a:solidFill>
                  <a:schemeClr val="tx1"/>
                </a:solidFill>
                <a:latin typeface="Arial" panose="020B0604020202020204" pitchFamily="34" charset="0"/>
                <a:cs typeface="PingFang SC" charset="0"/>
              </a:defRPr>
            </a:lvl3pPr>
            <a:lvl4pPr>
              <a:defRPr>
                <a:solidFill>
                  <a:schemeClr val="tx1"/>
                </a:solidFill>
                <a:latin typeface="Arial" panose="020B0604020202020204" pitchFamily="34" charset="0"/>
                <a:cs typeface="PingFang SC" charset="0"/>
              </a:defRPr>
            </a:lvl4pPr>
            <a:lvl5pPr>
              <a:defRPr>
                <a:solidFill>
                  <a:schemeClr val="tx1"/>
                </a:solidFill>
                <a:latin typeface="Arial" panose="020B0604020202020204" pitchFamily="34" charset="0"/>
                <a:cs typeface="PingFang SC"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9pPr>
          </a:lstStyle>
          <a:p>
            <a:pPr eaLnBrk="1" hangingPunct="1">
              <a:buFont typeface="Wingdings" panose="05000000000000000000" pitchFamily="2" charset="2"/>
              <a:buChar char="Ø"/>
            </a:pPr>
            <a:r>
              <a:rPr lang="en-US" altLang="en-US" sz="1400">
                <a:cs typeface="Arial" panose="020B0604020202020204" pitchFamily="34" charset="0"/>
              </a:rPr>
              <a:t>Presenting sponsor of 24/7 customer-requested information PLUS this is an exclusive offer; no other sponsor will be associated with this service.</a:t>
            </a:r>
          </a:p>
          <a:p>
            <a:pPr eaLnBrk="1" hangingPunct="1">
              <a:buFont typeface="Wingdings" panose="05000000000000000000" pitchFamily="2" charset="2"/>
              <a:buChar char="Ø"/>
            </a:pPr>
            <a:r>
              <a:rPr lang="en-US" altLang="en-US" sz="1400">
                <a:cs typeface="Arial" panose="020B0604020202020204" pitchFamily="34" charset="0"/>
              </a:rPr>
              <a:t>Over 2.5 million in traffic and 13.8 million-page views annually on ticketstaronline.com and reschcenter.com. Every page of each of the sites has a Chat display</a:t>
            </a:r>
          </a:p>
          <a:p>
            <a:pPr eaLnBrk="1" hangingPunct="1">
              <a:buFont typeface="Wingdings" panose="05000000000000000000" pitchFamily="2" charset="2"/>
              <a:buChar char="Ø"/>
            </a:pPr>
            <a:r>
              <a:rPr lang="en-US" altLang="en-US" sz="1400">
                <a:cs typeface="Arial" panose="020B0604020202020204" pitchFamily="34" charset="0"/>
              </a:rPr>
              <a:t>Chats on the 2 websites will include “Powered by Sponsor”. In addition, the Sponsor logo/name would be linked to the Sponsor webpage you define.</a:t>
            </a:r>
          </a:p>
          <a:p>
            <a:pPr eaLnBrk="1" hangingPunct="1">
              <a:buFont typeface="Wingdings" panose="05000000000000000000" pitchFamily="2" charset="2"/>
              <a:buChar char="Ø"/>
            </a:pPr>
            <a:r>
              <a:rPr lang="en-US" altLang="en-US" sz="1400">
                <a:cs typeface="Arial" panose="020B0604020202020204" pitchFamily="34" charset="0"/>
              </a:rPr>
              <a:t>Any general marketing regarding this service will include the Sponsor listing or logo.</a:t>
            </a:r>
          </a:p>
        </p:txBody>
      </p:sp>
      <p:pic>
        <p:nvPicPr>
          <p:cNvPr id="33798" name="Picture 11">
            <a:extLst>
              <a:ext uri="{FF2B5EF4-FFF2-40B4-BE49-F238E27FC236}">
                <a16:creationId xmlns:a16="http://schemas.microsoft.com/office/drawing/2014/main" id="{526A11FF-9DA8-4D97-AF56-D4F2E9908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500" t="42592" r="7806" b="6029"/>
          <a:stretch>
            <a:fillRect/>
          </a:stretch>
        </p:blipFill>
        <p:spPr bwMode="auto">
          <a:xfrm>
            <a:off x="6769100" y="1431925"/>
            <a:ext cx="31496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2">
            <a:extLst>
              <a:ext uri="{FF2B5EF4-FFF2-40B4-BE49-F238E27FC236}">
                <a16:creationId xmlns:a16="http://schemas.microsoft.com/office/drawing/2014/main" id="{974373A5-022B-4277-AA24-A4162B043A32}"/>
              </a:ext>
            </a:extLst>
          </p:cNvPr>
          <p:cNvSpPr txBox="1">
            <a:spLocks noChangeArrowheads="1"/>
          </p:cNvSpPr>
          <p:nvPr/>
        </p:nvSpPr>
        <p:spPr bwMode="auto">
          <a:xfrm>
            <a:off x="5788025" y="2197100"/>
            <a:ext cx="990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1000">
                <a:cs typeface="Arial" panose="020B0604020202020204" pitchFamily="34" charset="0"/>
              </a:rPr>
              <a:t>Powered by Sponsor would be on the Welcome screen under Chat With Us as well as each conversation thread until the customer closes the chat.  Sponsor logo would be linked directly to name/ Sponsor webpage.</a:t>
            </a:r>
          </a:p>
        </p:txBody>
      </p:sp>
      <p:sp>
        <p:nvSpPr>
          <p:cNvPr id="9" name="Oval 8">
            <a:extLst>
              <a:ext uri="{FF2B5EF4-FFF2-40B4-BE49-F238E27FC236}">
                <a16:creationId xmlns:a16="http://schemas.microsoft.com/office/drawing/2014/main" id="{9B4F54B6-7880-467B-ACB7-DCA0A791D9A9}"/>
              </a:ext>
            </a:extLst>
          </p:cNvPr>
          <p:cNvSpPr/>
          <p:nvPr/>
        </p:nvSpPr>
        <p:spPr>
          <a:xfrm>
            <a:off x="8561388" y="5078413"/>
            <a:ext cx="1336675" cy="2682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cs typeface="Arial" panose="020B0604020202020204" pitchFamily="34" charset="0"/>
              </a:rPr>
              <a:t>Chat With Us</a:t>
            </a:r>
          </a:p>
          <a:p>
            <a:pPr algn="ctr">
              <a:defRPr/>
            </a:pPr>
            <a:r>
              <a:rPr lang="en-US" sz="600" dirty="0"/>
              <a:t>Powered by Sponsor</a:t>
            </a:r>
          </a:p>
        </p:txBody>
      </p:sp>
      <p:cxnSp>
        <p:nvCxnSpPr>
          <p:cNvPr id="33801" name="Straight Connector 7">
            <a:extLst>
              <a:ext uri="{FF2B5EF4-FFF2-40B4-BE49-F238E27FC236}">
                <a16:creationId xmlns:a16="http://schemas.microsoft.com/office/drawing/2014/main" id="{990F730B-1712-452C-A091-92F3A632E53F}"/>
              </a:ext>
            </a:extLst>
          </p:cNvPr>
          <p:cNvCxnSpPr>
            <a:cxnSpLocks noChangeShapeType="1"/>
          </p:cNvCxnSpPr>
          <p:nvPr/>
        </p:nvCxnSpPr>
        <p:spPr bwMode="auto">
          <a:xfrm>
            <a:off x="6564313" y="4878388"/>
            <a:ext cx="1997075" cy="3349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513946C2-32F9-4B5C-8449-554C65100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68275"/>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3">
            <a:extLst>
              <a:ext uri="{FF2B5EF4-FFF2-40B4-BE49-F238E27FC236}">
                <a16:creationId xmlns:a16="http://schemas.microsoft.com/office/drawing/2014/main" id="{99BBB1A2-BC45-4E95-896B-018EF5AA2238}"/>
              </a:ext>
            </a:extLst>
          </p:cNvPr>
          <p:cNvSpPr txBox="1">
            <a:spLocks noChangeArrowheads="1"/>
          </p:cNvSpPr>
          <p:nvPr/>
        </p:nvSpPr>
        <p:spPr bwMode="auto">
          <a:xfrm>
            <a:off x="687388" y="792163"/>
            <a:ext cx="8542337" cy="202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PMI ENTERTAINMENT GROUP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E767FD0F-F6F3-4873-AA2B-653695431841}"/>
              </a:ext>
            </a:extLst>
          </p:cNvPr>
          <p:cNvSpPr txBox="1">
            <a:spLocks noChangeArrowheads="1"/>
          </p:cNvSpPr>
          <p:nvPr/>
        </p:nvSpPr>
        <p:spPr bwMode="auto">
          <a:xfrm>
            <a:off x="687388" y="2695575"/>
            <a:ext cx="7172325"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Event Sponsorship –Bart Starr Plaza Tailgate Party</a:t>
            </a:r>
          </a:p>
          <a:p>
            <a:pPr marL="457200" lvl="1" indent="0">
              <a:lnSpc>
                <a:spcPct val="93000"/>
              </a:lnSpc>
              <a:buClr>
                <a:srgbClr val="000000"/>
              </a:buClr>
              <a:buSzPct val="100000"/>
              <a:buFont typeface="Times New Roman" panose="02020603050405020304" pitchFamily="18" charset="0"/>
              <a:buNone/>
              <a:defRPr/>
            </a:pPr>
            <a:endParaRPr lang="en-US" sz="1200" dirty="0"/>
          </a:p>
          <a:p>
            <a:pPr marL="285750" indent="-285750">
              <a:buFont typeface="Wingdings" panose="05000000000000000000" pitchFamily="2" charset="2"/>
              <a:buChar char="Ø"/>
              <a:defRPr/>
            </a:pPr>
            <a:r>
              <a:rPr lang="en-US" sz="1400" dirty="0">
                <a:solidFill>
                  <a:schemeClr val="tx1">
                    <a:lumMod val="95000"/>
                  </a:schemeClr>
                </a:solidFill>
                <a:cs typeface="Arial" panose="020B0604020202020204" pitchFamily="34" charset="0"/>
              </a:rPr>
              <a:t>The Bart Starr Plaza Tailgate Party is in its 18</a:t>
            </a:r>
            <a:r>
              <a:rPr lang="en-US" sz="1400" baseline="30000" dirty="0">
                <a:solidFill>
                  <a:schemeClr val="tx1">
                    <a:lumMod val="95000"/>
                  </a:schemeClr>
                </a:solidFill>
                <a:cs typeface="Arial" panose="020B0604020202020204" pitchFamily="34" charset="0"/>
              </a:rPr>
              <a:t>th</a:t>
            </a:r>
            <a:r>
              <a:rPr lang="en-US" sz="1400" dirty="0">
                <a:solidFill>
                  <a:schemeClr val="tx1">
                    <a:lumMod val="95000"/>
                  </a:schemeClr>
                </a:solidFill>
                <a:cs typeface="Arial" panose="020B0604020202020204" pitchFamily="34" charset="0"/>
              </a:rPr>
              <a:t> year and                                                                                          has established its own legacy of tailgating success.                                                                        The event begins three and a half hours prior to every                                                                                           Packers home game and held on the Bart Starr Plaza                                                                                   located in front of the Resch Center, just one block from                                                                                   Lambeau Field and surrounded by Ray                                                                               </a:t>
            </a:r>
            <a:r>
              <a:rPr lang="en-US" sz="1400" dirty="0" err="1">
                <a:solidFill>
                  <a:schemeClr val="tx1">
                    <a:lumMod val="95000"/>
                  </a:schemeClr>
                </a:solidFill>
                <a:cs typeface="Arial" panose="020B0604020202020204" pitchFamily="34" charset="0"/>
              </a:rPr>
              <a:t>Nitschke</a:t>
            </a:r>
            <a:r>
              <a:rPr lang="en-US" sz="1400" dirty="0">
                <a:solidFill>
                  <a:schemeClr val="tx1">
                    <a:lumMod val="95000"/>
                  </a:schemeClr>
                </a:solidFill>
                <a:cs typeface="Arial" panose="020B0604020202020204" pitchFamily="34" charset="0"/>
              </a:rPr>
              <a:t> Field and the Don Hudson Center. </a:t>
            </a:r>
            <a:r>
              <a:rPr lang="en-US" sz="1400" dirty="0">
                <a:cs typeface="Arial" panose="020B0604020202020204" pitchFamily="34" charset="0"/>
              </a:rPr>
              <a:t>In addition, 43%                                                                                                           of fans attending the game pass through the Bart Starr Plaza                                                                                                                      Tailgate zone on their way to Lambeau Field’s Oneida Gate. </a:t>
            </a:r>
          </a:p>
          <a:p>
            <a:pPr marL="285750" indent="-285750">
              <a:buFont typeface="Wingdings" panose="05000000000000000000" pitchFamily="2" charset="2"/>
              <a:buChar char="Ø"/>
              <a:defRPr/>
            </a:pPr>
            <a:r>
              <a:rPr lang="en-US" sz="1400" dirty="0">
                <a:solidFill>
                  <a:schemeClr val="tx1">
                    <a:lumMod val="95000"/>
                  </a:schemeClr>
                </a:solidFill>
                <a:cs typeface="Arial" panose="020B0604020202020204" pitchFamily="34" charset="0"/>
              </a:rPr>
              <a:t>The party sees on average                                                                                                                                                10,000 fans per year.</a:t>
            </a:r>
          </a:p>
          <a:p>
            <a:pPr marL="285750" indent="-285750">
              <a:buFont typeface="Wingdings" panose="05000000000000000000" pitchFamily="2" charset="2"/>
              <a:buChar char="Ø"/>
              <a:defRPr/>
            </a:pPr>
            <a:r>
              <a:rPr lang="en-US" sz="1400" dirty="0">
                <a:solidFill>
                  <a:schemeClr val="tx1">
                    <a:lumMod val="95000"/>
                  </a:schemeClr>
                </a:solidFill>
                <a:cs typeface="Arial" panose="020B0604020202020204" pitchFamily="34" charset="0"/>
              </a:rPr>
              <a:t>The party offers great                                                                                                                                                   entertainment, prize giveaways,                                                                                                     great food, game day drink                                                                                                                               specials and a fun atmosphere.</a:t>
            </a:r>
          </a:p>
          <a:p>
            <a:pPr>
              <a:lnSpc>
                <a:spcPct val="94000"/>
              </a:lnSpc>
              <a:buClr>
                <a:srgbClr val="000000"/>
              </a:buClr>
              <a:buSzPct val="100000"/>
              <a:buFont typeface="Times New Roman" panose="02020603050405020304" pitchFamily="18" charset="0"/>
              <a:buNone/>
              <a:defRPr/>
            </a:pPr>
            <a:endParaRPr lang="en-US" altLang="en-US" sz="2200" dirty="0">
              <a:solidFill>
                <a:srgbClr val="808080"/>
              </a:solidFill>
              <a:latin typeface="Arial Black" panose="020B0A04020102020204" pitchFamily="34" charset="0"/>
            </a:endParaRPr>
          </a:p>
        </p:txBody>
      </p:sp>
      <p:pic>
        <p:nvPicPr>
          <p:cNvPr id="35845" name="Picture 7">
            <a:extLst>
              <a:ext uri="{FF2B5EF4-FFF2-40B4-BE49-F238E27FC236}">
                <a16:creationId xmlns:a16="http://schemas.microsoft.com/office/drawing/2014/main" id="{0042C64D-8CDB-4E10-9E3C-326784598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013" y="1660525"/>
            <a:ext cx="40052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a:extLst>
              <a:ext uri="{FF2B5EF4-FFF2-40B4-BE49-F238E27FC236}">
                <a16:creationId xmlns:a16="http://schemas.microsoft.com/office/drawing/2014/main" id="{19304A6B-24A3-4B37-9168-00E5AFE4A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0" t="7318" r="3423" b="39104"/>
          <a:stretch>
            <a:fillRect/>
          </a:stretch>
        </p:blipFill>
        <p:spPr bwMode="auto">
          <a:xfrm>
            <a:off x="3652838" y="4025900"/>
            <a:ext cx="33686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701849AD-8D99-4398-B851-BCB26474F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a:extLst>
              <a:ext uri="{FF2B5EF4-FFF2-40B4-BE49-F238E27FC236}">
                <a16:creationId xmlns:a16="http://schemas.microsoft.com/office/drawing/2014/main" id="{B48EE176-6DD6-436E-874F-B2492F1B46A9}"/>
              </a:ext>
            </a:extLst>
          </p:cNvPr>
          <p:cNvSpPr txBox="1">
            <a:spLocks noChangeArrowheads="1"/>
          </p:cNvSpPr>
          <p:nvPr/>
        </p:nvSpPr>
        <p:spPr bwMode="auto">
          <a:xfrm>
            <a:off x="620713" y="655638"/>
            <a:ext cx="8542337" cy="202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118000"/>
              </a:lnSpc>
              <a:spcBef>
                <a:spcPct val="0"/>
              </a:spcBef>
            </a:pPr>
            <a:r>
              <a:rPr lang="en-US" altLang="en-US">
                <a:solidFill>
                  <a:srgbClr val="E2413E"/>
                </a:solidFill>
                <a:latin typeface="Arial Black" panose="020B0A04020102020204" pitchFamily="34" charset="0"/>
              </a:rPr>
              <a:t>PMI ENTERTAINMENT GROUP</a:t>
            </a:r>
          </a:p>
        </p:txBody>
      </p:sp>
      <p:sp>
        <p:nvSpPr>
          <p:cNvPr id="2" name="Rectangle 1">
            <a:extLst>
              <a:ext uri="{FF2B5EF4-FFF2-40B4-BE49-F238E27FC236}">
                <a16:creationId xmlns:a16="http://schemas.microsoft.com/office/drawing/2014/main" id="{08ABB701-FE7F-4423-B9F3-13207C7DCC14}"/>
              </a:ext>
            </a:extLst>
          </p:cNvPr>
          <p:cNvSpPr/>
          <p:nvPr/>
        </p:nvSpPr>
        <p:spPr>
          <a:xfrm>
            <a:off x="620713" y="1293813"/>
            <a:ext cx="8542337" cy="1385887"/>
          </a:xfrm>
          <a:prstGeom prst="rect">
            <a:avLst/>
          </a:prstGeom>
        </p:spPr>
        <p:txBody>
          <a:bodyPr>
            <a:spAutoFit/>
          </a:bodyPr>
          <a:lstStyle/>
          <a:p>
            <a:pPr>
              <a:defRPr/>
            </a:pPr>
            <a:r>
              <a:rPr lang="en-US" altLang="en-US" sz="1400" dirty="0">
                <a:solidFill>
                  <a:schemeClr val="bg1">
                    <a:lumMod val="50000"/>
                  </a:schemeClr>
                </a:solidFill>
              </a:rPr>
              <a:t>PMI Entertainment Group (PMI) </a:t>
            </a:r>
            <a:r>
              <a:rPr lang="en-US" sz="1400" dirty="0">
                <a:solidFill>
                  <a:schemeClr val="bg1">
                    <a:lumMod val="50000"/>
                  </a:schemeClr>
                </a:solidFill>
              </a:rPr>
              <a:t>is a Green Bay-based, non-stock, for-profit company that manages the Resch Center, Brown County Expo (opening January 2021) and Meyer Theatre. PMI owns the Green Bay Gamblers hockey club, Ticket Star, Celebrations Party &amp; Event, and PMI Expo and Event Production. PMI also provides game day services at Lambeau Field and produces the Bart Starr Plaza Tailgate Party.</a:t>
            </a:r>
            <a:endParaRPr lang="en-US" altLang="en-US" sz="1400" dirty="0">
              <a:solidFill>
                <a:srgbClr val="808080"/>
              </a:solidFill>
            </a:endParaRPr>
          </a:p>
          <a:p>
            <a:pPr eaLnBrk="1">
              <a:defRPr/>
            </a:pPr>
            <a:endParaRPr lang="en-US" altLang="en-US" sz="1400" dirty="0">
              <a:solidFill>
                <a:schemeClr val="bg1">
                  <a:lumMod val="50000"/>
                </a:schemeClr>
              </a:solidFill>
              <a:hlinkClick r:id="rId4"/>
            </a:endParaRPr>
          </a:p>
          <a:p>
            <a:pPr eaLnBrk="1">
              <a:defRPr/>
            </a:pPr>
            <a:r>
              <a:rPr lang="en-US" altLang="en-US" sz="1400" dirty="0">
                <a:solidFill>
                  <a:schemeClr val="bg1">
                    <a:lumMod val="50000"/>
                  </a:schemeClr>
                </a:solidFill>
                <a:hlinkClick r:id="rId4"/>
              </a:rPr>
              <a:t>PMI Video</a:t>
            </a:r>
            <a:endParaRPr lang="en-US" altLang="en-US" sz="1400" dirty="0">
              <a:solidFill>
                <a:schemeClr val="bg1">
                  <a:lumMod val="50000"/>
                </a:schemeClr>
              </a:solidFill>
            </a:endParaRPr>
          </a:p>
        </p:txBody>
      </p:sp>
      <p:pic>
        <p:nvPicPr>
          <p:cNvPr id="5125" name="Picture 5" descr="A picture containing drawing, clock&#10;&#10;Description automatically generated">
            <a:extLst>
              <a:ext uri="{FF2B5EF4-FFF2-40B4-BE49-F238E27FC236}">
                <a16:creationId xmlns:a16="http://schemas.microsoft.com/office/drawing/2014/main" id="{F003C9E8-3A15-4DA5-9C6D-6FE379C65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9463" y="2820988"/>
            <a:ext cx="29718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descr="A close up of a sign&#10;&#10;Description automatically generated">
            <a:extLst>
              <a:ext uri="{FF2B5EF4-FFF2-40B4-BE49-F238E27FC236}">
                <a16:creationId xmlns:a16="http://schemas.microsoft.com/office/drawing/2014/main" id="{745BA5B5-B552-4BFE-B52D-F9067A347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038" y="2593975"/>
            <a:ext cx="24257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9" descr="A picture containing drawing&#10;&#10;Description automatically generated">
            <a:extLst>
              <a:ext uri="{FF2B5EF4-FFF2-40B4-BE49-F238E27FC236}">
                <a16:creationId xmlns:a16="http://schemas.microsoft.com/office/drawing/2014/main" id="{BCE21707-426A-4B3A-BBAF-276E0FF36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3771900"/>
            <a:ext cx="12731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1" descr="A picture containing black, helmet, yellow, sign&#10;&#10;Description automatically generated">
            <a:extLst>
              <a:ext uri="{FF2B5EF4-FFF2-40B4-BE49-F238E27FC236}">
                <a16:creationId xmlns:a16="http://schemas.microsoft.com/office/drawing/2014/main" id="{1D71E9E6-C6AF-485F-B2E8-CE2FA3CAA8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7150" y="2424113"/>
            <a:ext cx="16716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3" descr="A close up of a sign&#10;&#10;Description automatically generated">
            <a:extLst>
              <a:ext uri="{FF2B5EF4-FFF2-40B4-BE49-F238E27FC236}">
                <a16:creationId xmlns:a16="http://schemas.microsoft.com/office/drawing/2014/main" id="{B47D75B4-4EED-4075-9F65-2BFE7498C3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275" y="3771900"/>
            <a:ext cx="16716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5" descr="A picture containing bird&#10;&#10;Description automatically generated">
            <a:extLst>
              <a:ext uri="{FF2B5EF4-FFF2-40B4-BE49-F238E27FC236}">
                <a16:creationId xmlns:a16="http://schemas.microsoft.com/office/drawing/2014/main" id="{7A4EA011-2CC9-4784-ABF6-9909A2D4BB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2111" t="40874" r="11688" b="40230"/>
          <a:stretch>
            <a:fillRect/>
          </a:stretch>
        </p:blipFill>
        <p:spPr bwMode="auto">
          <a:xfrm>
            <a:off x="4891088" y="3916363"/>
            <a:ext cx="29035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7" descr="A close up of text on a white background&#10;&#10;Description automatically generated">
            <a:extLst>
              <a:ext uri="{FF2B5EF4-FFF2-40B4-BE49-F238E27FC236}">
                <a16:creationId xmlns:a16="http://schemas.microsoft.com/office/drawing/2014/main" id="{06D9C8FE-C283-4E23-B9D7-E77FC507D3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6403" t="86201" r="65840" b="2119"/>
          <a:stretch>
            <a:fillRect/>
          </a:stretch>
        </p:blipFill>
        <p:spPr bwMode="auto">
          <a:xfrm>
            <a:off x="3922713" y="4606925"/>
            <a:ext cx="2038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27" descr="A picture containing drawing&#10;&#10;Description automatically generated">
            <a:extLst>
              <a:ext uri="{FF2B5EF4-FFF2-40B4-BE49-F238E27FC236}">
                <a16:creationId xmlns:a16="http://schemas.microsoft.com/office/drawing/2014/main" id="{63AE720D-C9D6-45D4-BAC1-11E5B65E3F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5488" y="3794125"/>
            <a:ext cx="27241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FDBEC420-9B8F-4DB6-A3EB-827EE5845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a:extLst>
              <a:ext uri="{FF2B5EF4-FFF2-40B4-BE49-F238E27FC236}">
                <a16:creationId xmlns:a16="http://schemas.microsoft.com/office/drawing/2014/main" id="{3BD7F5C7-DF69-4389-A202-349B5A293F5C}"/>
              </a:ext>
            </a:extLst>
          </p:cNvPr>
          <p:cNvSpPr txBox="1">
            <a:spLocks noChangeArrowheads="1"/>
          </p:cNvSpPr>
          <p:nvPr/>
        </p:nvSpPr>
        <p:spPr bwMode="auto">
          <a:xfrm>
            <a:off x="615950" y="625475"/>
            <a:ext cx="8542338" cy="202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118000"/>
              </a:lnSpc>
              <a:spcBef>
                <a:spcPct val="0"/>
              </a:spcBef>
            </a:pPr>
            <a:r>
              <a:rPr lang="en-US" altLang="en-US">
                <a:solidFill>
                  <a:srgbClr val="E2413E"/>
                </a:solidFill>
                <a:latin typeface="Arial Black" panose="020B0A04020102020204" pitchFamily="34" charset="0"/>
              </a:rPr>
              <a:t>PMI ENTERTAINMENT GROUP</a:t>
            </a:r>
          </a:p>
        </p:txBody>
      </p:sp>
      <p:sp>
        <p:nvSpPr>
          <p:cNvPr id="3" name="Rectangle 2">
            <a:extLst>
              <a:ext uri="{FF2B5EF4-FFF2-40B4-BE49-F238E27FC236}">
                <a16:creationId xmlns:a16="http://schemas.microsoft.com/office/drawing/2014/main" id="{EE4F4AB5-82B2-4AD2-A068-7207648EA55E}"/>
              </a:ext>
            </a:extLst>
          </p:cNvPr>
          <p:cNvSpPr/>
          <p:nvPr/>
        </p:nvSpPr>
        <p:spPr>
          <a:xfrm>
            <a:off x="615950" y="1311275"/>
            <a:ext cx="8763000" cy="2032000"/>
          </a:xfrm>
          <a:prstGeom prst="rect">
            <a:avLst/>
          </a:prstGeom>
        </p:spPr>
        <p:txBody>
          <a:bodyPr>
            <a:spAutoFit/>
          </a:bodyPr>
          <a:lstStyle/>
          <a:p>
            <a:pPr eaLnBrk="1">
              <a:defRPr/>
            </a:pPr>
            <a:r>
              <a:rPr lang="en-US" altLang="en-US" sz="1400" dirty="0">
                <a:solidFill>
                  <a:schemeClr val="bg1">
                    <a:lumMod val="50000"/>
                  </a:schemeClr>
                </a:solidFill>
              </a:rPr>
              <a:t>PMI was awarded the management of the county-owned Resch Center </a:t>
            </a:r>
          </a:p>
          <a:p>
            <a:pPr eaLnBrk="1">
              <a:defRPr/>
            </a:pPr>
            <a:r>
              <a:rPr lang="en-US" altLang="en-US" sz="1400" dirty="0">
                <a:solidFill>
                  <a:schemeClr val="bg1">
                    <a:lumMod val="50000"/>
                  </a:schemeClr>
                </a:solidFill>
              </a:rPr>
              <a:t>arena in 2002, hosting more than 150 event days and hundreds of thousands </a:t>
            </a:r>
          </a:p>
          <a:p>
            <a:pPr eaLnBrk="1">
              <a:defRPr/>
            </a:pPr>
            <a:r>
              <a:rPr lang="en-US" altLang="en-US" sz="1400" dirty="0">
                <a:solidFill>
                  <a:schemeClr val="bg1">
                    <a:lumMod val="50000"/>
                  </a:schemeClr>
                </a:solidFill>
              </a:rPr>
              <a:t>of visitors annually. The new Expo, due to open in January 2021,  </a:t>
            </a:r>
          </a:p>
          <a:p>
            <a:pPr eaLnBrk="1">
              <a:defRPr/>
            </a:pPr>
            <a:r>
              <a:rPr lang="en-US" altLang="en-US" sz="1400" dirty="0">
                <a:solidFill>
                  <a:schemeClr val="bg1">
                    <a:lumMod val="50000"/>
                  </a:schemeClr>
                </a:solidFill>
              </a:rPr>
              <a:t>is next to the arena and will also be managed by PMI. It’s</a:t>
            </a:r>
            <a:r>
              <a:rPr lang="en-US" sz="1400" dirty="0">
                <a:solidFill>
                  <a:schemeClr val="bg1">
                    <a:lumMod val="50000"/>
                  </a:schemeClr>
                </a:solidFill>
              </a:rPr>
              <a:t> 125,000</a:t>
            </a:r>
          </a:p>
          <a:p>
            <a:pPr eaLnBrk="1">
              <a:defRPr/>
            </a:pPr>
            <a:r>
              <a:rPr lang="en-US" sz="1400" dirty="0">
                <a:solidFill>
                  <a:schemeClr val="bg1">
                    <a:lumMod val="50000"/>
                  </a:schemeClr>
                </a:solidFill>
              </a:rPr>
              <a:t>square feet of exposition, meeting and event space will be used for a wide </a:t>
            </a:r>
          </a:p>
          <a:p>
            <a:pPr eaLnBrk="1">
              <a:defRPr/>
            </a:pPr>
            <a:r>
              <a:rPr lang="en-US" sz="1400" dirty="0">
                <a:solidFill>
                  <a:schemeClr val="bg1">
                    <a:lumMod val="50000"/>
                  </a:schemeClr>
                </a:solidFill>
              </a:rPr>
              <a:t>variety of trade and consumer shows and sporting events. Together these </a:t>
            </a:r>
          </a:p>
          <a:p>
            <a:pPr eaLnBrk="1">
              <a:defRPr/>
            </a:pPr>
            <a:r>
              <a:rPr lang="en-US" sz="1400" dirty="0">
                <a:solidFill>
                  <a:schemeClr val="bg1">
                    <a:lumMod val="50000"/>
                  </a:schemeClr>
                </a:solidFill>
              </a:rPr>
              <a:t>venues are the heart of Green Bay’s entertainment district and </a:t>
            </a:r>
            <a:r>
              <a:rPr lang="en-US" altLang="en-US" sz="1400" dirty="0">
                <a:solidFill>
                  <a:srgbClr val="808080"/>
                </a:solidFill>
                <a:cs typeface="Arial" panose="020B0604020202020204" pitchFamily="34" charset="0"/>
              </a:rPr>
              <a:t>the perfect </a:t>
            </a:r>
          </a:p>
          <a:p>
            <a:pPr eaLnBrk="1">
              <a:defRPr/>
            </a:pPr>
            <a:r>
              <a:rPr lang="en-US" altLang="en-US" sz="1400" dirty="0">
                <a:solidFill>
                  <a:srgbClr val="808080"/>
                </a:solidFill>
                <a:cs typeface="Arial" panose="020B0604020202020204" pitchFamily="34" charset="0"/>
              </a:rPr>
              <a:t>compliment to the Packers Titletown District. </a:t>
            </a:r>
            <a:endParaRPr lang="en-US" altLang="en-US" sz="1400" dirty="0">
              <a:solidFill>
                <a:srgbClr val="808080"/>
              </a:solidFill>
            </a:endParaRPr>
          </a:p>
          <a:p>
            <a:pPr eaLnBrk="1">
              <a:defRPr/>
            </a:pPr>
            <a:endParaRPr lang="en-US" altLang="en-US" sz="1400" dirty="0">
              <a:solidFill>
                <a:schemeClr val="bg1">
                  <a:lumMod val="50000"/>
                </a:schemeClr>
              </a:solidFill>
              <a:hlinkClick r:id="rId4"/>
            </a:endParaRPr>
          </a:p>
        </p:txBody>
      </p:sp>
      <p:pic>
        <p:nvPicPr>
          <p:cNvPr id="7173" name="Picture 8" descr="A large building&#10;&#10;Description automatically generated">
            <a:extLst>
              <a:ext uri="{FF2B5EF4-FFF2-40B4-BE49-F238E27FC236}">
                <a16:creationId xmlns:a16="http://schemas.microsoft.com/office/drawing/2014/main" id="{62913701-111D-48A1-B338-53869DEAA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t="42200" r="1389" b="6001"/>
          <a:stretch>
            <a:fillRect/>
          </a:stretch>
        </p:blipFill>
        <p:spPr bwMode="auto">
          <a:xfrm>
            <a:off x="2028825" y="3094038"/>
            <a:ext cx="593883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descr="A group of people walking down a street next to a building&#10;&#10;Description automatically generated">
            <a:extLst>
              <a:ext uri="{FF2B5EF4-FFF2-40B4-BE49-F238E27FC236}">
                <a16:creationId xmlns:a16="http://schemas.microsoft.com/office/drawing/2014/main" id="{D37D38C6-7C3C-4F52-8DED-211411170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913" y="1265238"/>
            <a:ext cx="3098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8588EE31-5698-477A-A3E5-E20F37D57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8"/>
            <a:ext cx="10079038" cy="5668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2">
            <a:extLst>
              <a:ext uri="{FF2B5EF4-FFF2-40B4-BE49-F238E27FC236}">
                <a16:creationId xmlns:a16="http://schemas.microsoft.com/office/drawing/2014/main" id="{CFDD4022-624E-4DF3-BA29-D04A8BB99213}"/>
              </a:ext>
            </a:extLst>
          </p:cNvPr>
          <p:cNvSpPr txBox="1">
            <a:spLocks noChangeArrowheads="1"/>
          </p:cNvSpPr>
          <p:nvPr/>
        </p:nvSpPr>
        <p:spPr bwMode="auto">
          <a:xfrm>
            <a:off x="627063" y="1114425"/>
            <a:ext cx="4546600"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sz="2000">
                <a:solidFill>
                  <a:srgbClr val="000000"/>
                </a:solidFill>
                <a:latin typeface="Arial" panose="020B0604020202020204" pitchFamily="34" charset="0"/>
                <a:cs typeface="PingFang SC" charset="0"/>
              </a:defRPr>
            </a:lvl9pPr>
          </a:lstStyle>
          <a:p>
            <a:pPr eaLnBrk="1">
              <a:lnSpc>
                <a:spcPct val="118000"/>
              </a:lnSpc>
              <a:spcBef>
                <a:spcPct val="0"/>
              </a:spcBef>
            </a:pPr>
            <a:r>
              <a:rPr lang="en-US" altLang="en-US">
                <a:solidFill>
                  <a:srgbClr val="E2413E"/>
                </a:solidFill>
                <a:latin typeface="Arial Black" panose="020B0A04020102020204" pitchFamily="34" charset="0"/>
              </a:rPr>
              <a:t>RESCH CENTER</a:t>
            </a:r>
          </a:p>
        </p:txBody>
      </p:sp>
      <p:sp>
        <p:nvSpPr>
          <p:cNvPr id="15364" name="Text Box 3">
            <a:extLst>
              <a:ext uri="{FF2B5EF4-FFF2-40B4-BE49-F238E27FC236}">
                <a16:creationId xmlns:a16="http://schemas.microsoft.com/office/drawing/2014/main" id="{832A2EF1-9996-491A-B2DE-D04D4FDBD4F9}"/>
              </a:ext>
            </a:extLst>
          </p:cNvPr>
          <p:cNvSpPr txBox="1">
            <a:spLocks noChangeArrowheads="1"/>
          </p:cNvSpPr>
          <p:nvPr/>
        </p:nvSpPr>
        <p:spPr bwMode="auto">
          <a:xfrm>
            <a:off x="627063" y="1757363"/>
            <a:ext cx="8961437" cy="2884487"/>
          </a:xfrm>
          <a:prstGeom prst="rect">
            <a:avLst/>
          </a:prstGeom>
          <a:noFill/>
          <a:ln>
            <a:noFill/>
          </a:ln>
          <a:effectLst/>
        </p:spPr>
        <p:txBody>
          <a:bodyPr lIns="90000" tIns="57446"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PingFang SC" charset="0"/>
              </a:defRPr>
            </a:lvl9pPr>
          </a:lstStyle>
          <a:p>
            <a:pPr eaLnBrk="1">
              <a:defRPr/>
            </a:pPr>
            <a:r>
              <a:rPr lang="en-US" altLang="en-US" sz="1400" dirty="0">
                <a:solidFill>
                  <a:srgbClr val="808080"/>
                </a:solidFill>
              </a:rPr>
              <a:t>Since it opened in 2002, the Resch Center has consistently been one of the busiest arenas in the Midwest, attracting hundreds of thousands of people for world class concerts, family shows and major sporting events.</a:t>
            </a:r>
          </a:p>
          <a:p>
            <a:pPr eaLnBrk="1">
              <a:defRPr/>
            </a:pPr>
            <a:endParaRPr lang="en-US" altLang="en-US" sz="1400" dirty="0">
              <a:solidFill>
                <a:srgbClr val="808080"/>
              </a:solidFill>
            </a:endParaRPr>
          </a:p>
          <a:p>
            <a:pPr eaLnBrk="1">
              <a:defRPr/>
            </a:pPr>
            <a:r>
              <a:rPr lang="en-US" altLang="en-US" sz="1400" i="1" dirty="0" err="1">
                <a:solidFill>
                  <a:srgbClr val="808080"/>
                </a:solidFill>
              </a:rPr>
              <a:t>Pollstar</a:t>
            </a:r>
            <a:r>
              <a:rPr lang="en-US" altLang="en-US" sz="1400" dirty="0">
                <a:solidFill>
                  <a:srgbClr val="808080"/>
                </a:solidFill>
              </a:rPr>
              <a:t> magazine has ranked the Resch Center in the top 200 arena venues in the world for ticket sales in 2019. </a:t>
            </a:r>
          </a:p>
          <a:p>
            <a:pPr eaLnBrk="1">
              <a:defRPr/>
            </a:pPr>
            <a:endParaRPr lang="en-US" altLang="en-US" sz="1400" dirty="0">
              <a:solidFill>
                <a:srgbClr val="808080"/>
              </a:solidFill>
            </a:endParaRPr>
          </a:p>
          <a:p>
            <a:pPr eaLnBrk="1">
              <a:defRPr/>
            </a:pPr>
            <a:r>
              <a:rPr lang="en-US" altLang="en-US" sz="1400" i="1" dirty="0">
                <a:solidFill>
                  <a:srgbClr val="808080"/>
                </a:solidFill>
              </a:rPr>
              <a:t>Venues Now </a:t>
            </a:r>
            <a:r>
              <a:rPr lang="en-US" altLang="en-US" sz="1400" dirty="0">
                <a:solidFill>
                  <a:srgbClr val="808080"/>
                </a:solidFill>
              </a:rPr>
              <a:t>lists the Resch Center as #5 in the Midwest ‘Top Stops’ ranking in the 10,001-15,000 capacity February1, 2018 – January 31, 2019.</a:t>
            </a:r>
          </a:p>
          <a:p>
            <a:pPr eaLnBrk="1">
              <a:defRPr/>
            </a:pPr>
            <a:endParaRPr lang="en-US" altLang="en-US" sz="1400" dirty="0">
              <a:solidFill>
                <a:schemeClr val="bg1">
                  <a:lumMod val="50000"/>
                </a:schemeClr>
              </a:solidFill>
              <a:hlinkClick r:id="rId4"/>
            </a:endParaRPr>
          </a:p>
          <a:p>
            <a:pPr eaLnBrk="1">
              <a:defRPr/>
            </a:pPr>
            <a:r>
              <a:rPr lang="en-US" altLang="en-US" sz="1400" dirty="0">
                <a:solidFill>
                  <a:schemeClr val="bg1">
                    <a:lumMod val="50000"/>
                  </a:schemeClr>
                </a:solidFill>
                <a:hlinkClick r:id="rId4"/>
              </a:rPr>
              <a:t>Event History</a:t>
            </a:r>
            <a:endParaRPr lang="en-US" altLang="en-US" sz="1400" dirty="0">
              <a:solidFill>
                <a:schemeClr val="bg1">
                  <a:lumMod val="50000"/>
                </a:schemeClr>
              </a:solidFill>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BD50F06E-502A-44B6-81BC-CBF93BFF1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7938"/>
            <a:ext cx="10079037" cy="5668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2">
            <a:extLst>
              <a:ext uri="{FF2B5EF4-FFF2-40B4-BE49-F238E27FC236}">
                <a16:creationId xmlns:a16="http://schemas.microsoft.com/office/drawing/2014/main" id="{F9C39B3F-D43E-4D8E-9104-3F8660C888A4}"/>
              </a:ext>
            </a:extLst>
          </p:cNvPr>
          <p:cNvSpPr txBox="1">
            <a:spLocks noChangeArrowheads="1"/>
          </p:cNvSpPr>
          <p:nvPr/>
        </p:nvSpPr>
        <p:spPr bwMode="auto">
          <a:xfrm>
            <a:off x="639763" y="1176338"/>
            <a:ext cx="5881687"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000000"/>
                </a:solidFill>
                <a:latin typeface="Arial" panose="020B0604020202020204" pitchFamily="34" charset="0"/>
                <a:cs typeface="PingFang SC" charset="0"/>
              </a:defRPr>
            </a:lvl9pPr>
          </a:lstStyle>
          <a:p>
            <a:pPr eaLnBrk="1">
              <a:lnSpc>
                <a:spcPct val="118000"/>
              </a:lnSpc>
              <a:spcBef>
                <a:spcPct val="0"/>
              </a:spcBef>
            </a:pPr>
            <a:r>
              <a:rPr lang="en-US" altLang="en-US">
                <a:solidFill>
                  <a:srgbClr val="E2413E"/>
                </a:solidFill>
                <a:latin typeface="Arial Black" panose="020B0A04020102020204" pitchFamily="34" charset="0"/>
              </a:rPr>
              <a:t>RESCH CENTER SPORTS</a:t>
            </a:r>
          </a:p>
        </p:txBody>
      </p:sp>
      <p:sp>
        <p:nvSpPr>
          <p:cNvPr id="11268" name="Text Box 3">
            <a:extLst>
              <a:ext uri="{FF2B5EF4-FFF2-40B4-BE49-F238E27FC236}">
                <a16:creationId xmlns:a16="http://schemas.microsoft.com/office/drawing/2014/main" id="{6C48EBB3-9615-452D-B298-6ECE46B8482F}"/>
              </a:ext>
            </a:extLst>
          </p:cNvPr>
          <p:cNvSpPr txBox="1">
            <a:spLocks noChangeArrowheads="1"/>
          </p:cNvSpPr>
          <p:nvPr/>
        </p:nvSpPr>
        <p:spPr bwMode="auto">
          <a:xfrm>
            <a:off x="639763" y="1830388"/>
            <a:ext cx="8961437" cy="288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rgbClr val="000000"/>
                </a:solidFill>
                <a:latin typeface="Arial" panose="020B0604020202020204" pitchFamily="34" charset="0"/>
                <a:cs typeface="PingFang SC" charset="0"/>
              </a:defRPr>
            </a:lvl9pPr>
          </a:lstStyle>
          <a:p>
            <a:pPr eaLnBrk="1">
              <a:lnSpc>
                <a:spcPct val="118000"/>
              </a:lnSpc>
              <a:spcBef>
                <a:spcPct val="0"/>
              </a:spcBef>
            </a:pPr>
            <a:r>
              <a:rPr lang="en-US" altLang="en-US" sz="1600">
                <a:solidFill>
                  <a:srgbClr val="D13A37"/>
                </a:solidFill>
                <a:latin typeface="Arial Black" panose="020B0A04020102020204" pitchFamily="34" charset="0"/>
              </a:rPr>
              <a:t>Resch Center home teams include</a:t>
            </a:r>
          </a:p>
          <a:p>
            <a:pPr eaLnBrk="1">
              <a:spcBef>
                <a:spcPct val="0"/>
              </a:spcBef>
            </a:pPr>
            <a:r>
              <a:rPr lang="en-US" altLang="en-US" sz="1400">
                <a:solidFill>
                  <a:srgbClr val="808080"/>
                </a:solidFill>
              </a:rPr>
              <a:t>Green Bay Gamblers Hockey – 30 home games</a:t>
            </a:r>
          </a:p>
          <a:p>
            <a:pPr eaLnBrk="1">
              <a:spcBef>
                <a:spcPct val="0"/>
              </a:spcBef>
            </a:pPr>
            <a:r>
              <a:rPr lang="en-US" altLang="en-US" sz="1400">
                <a:solidFill>
                  <a:srgbClr val="808080"/>
                </a:solidFill>
              </a:rPr>
              <a:t>Green Bay Men’s Division One Basketball – 10 home games</a:t>
            </a:r>
          </a:p>
          <a:p>
            <a:pPr eaLnBrk="1">
              <a:spcBef>
                <a:spcPct val="0"/>
              </a:spcBef>
            </a:pPr>
            <a:r>
              <a:rPr lang="en-US" altLang="en-US" sz="1400">
                <a:solidFill>
                  <a:srgbClr val="808080"/>
                </a:solidFill>
              </a:rPr>
              <a:t>Green Bay Blizzard Professional Indoor Football – 7 home games</a:t>
            </a:r>
          </a:p>
          <a:p>
            <a:pPr eaLnBrk="1">
              <a:spcBef>
                <a:spcPct val="0"/>
              </a:spcBef>
            </a:pPr>
            <a:endParaRPr lang="en-US" altLang="en-US" sz="1400">
              <a:solidFill>
                <a:srgbClr val="808080"/>
              </a:solidFill>
            </a:endParaRPr>
          </a:p>
          <a:p>
            <a:pPr eaLnBrk="1">
              <a:lnSpc>
                <a:spcPct val="118000"/>
              </a:lnSpc>
              <a:spcBef>
                <a:spcPct val="0"/>
              </a:spcBef>
            </a:pPr>
            <a:r>
              <a:rPr lang="en-US" altLang="en-US" sz="1600">
                <a:solidFill>
                  <a:srgbClr val="D13A37"/>
                </a:solidFill>
                <a:latin typeface="Arial Black" panose="020B0A04020102020204" pitchFamily="34" charset="0"/>
              </a:rPr>
              <a:t>Additional Sporting Events</a:t>
            </a:r>
          </a:p>
          <a:p>
            <a:pPr eaLnBrk="1">
              <a:spcBef>
                <a:spcPct val="0"/>
              </a:spcBef>
            </a:pPr>
            <a:r>
              <a:rPr lang="en-US" altLang="en-US" sz="1400">
                <a:solidFill>
                  <a:srgbClr val="808080"/>
                </a:solidFill>
              </a:rPr>
              <a:t>WIAA Girls &amp; Boys State Volleyball  20,000 attendees</a:t>
            </a:r>
          </a:p>
          <a:p>
            <a:pPr eaLnBrk="1">
              <a:spcBef>
                <a:spcPct val="0"/>
              </a:spcBef>
            </a:pPr>
            <a:r>
              <a:rPr lang="en-US" altLang="en-US" sz="1400">
                <a:solidFill>
                  <a:srgbClr val="808080"/>
                </a:solidFill>
              </a:rPr>
              <a:t>WIAA Girls State Basketball  40,000 attendees </a:t>
            </a:r>
          </a:p>
          <a:p>
            <a:pPr eaLnBrk="1">
              <a:spcBef>
                <a:spcPct val="0"/>
              </a:spcBef>
            </a:pPr>
            <a:endParaRPr lang="en-US" altLang="en-US" sz="1400">
              <a:solidFill>
                <a:srgbClr val="808080"/>
              </a:solidFill>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10F11088-5CFD-4C8C-8EB4-E9398B491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a:extLst>
              <a:ext uri="{FF2B5EF4-FFF2-40B4-BE49-F238E27FC236}">
                <a16:creationId xmlns:a16="http://schemas.microsoft.com/office/drawing/2014/main" id="{D750836B-1E90-4E18-AD2D-A08F92DD488F}"/>
              </a:ext>
            </a:extLst>
          </p:cNvPr>
          <p:cNvSpPr txBox="1">
            <a:spLocks noChangeArrowheads="1"/>
          </p:cNvSpPr>
          <p:nvPr/>
        </p:nvSpPr>
        <p:spPr bwMode="auto">
          <a:xfrm>
            <a:off x="615950" y="701675"/>
            <a:ext cx="8542338" cy="202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ATTENDEE PROFILE</a:t>
            </a:r>
            <a:r>
              <a:rPr lang="en-US" altLang="en-US" sz="3600">
                <a:solidFill>
                  <a:srgbClr val="E2413E"/>
                </a:solidFill>
                <a:latin typeface="Arial Black" panose="020B0A04020102020204" pitchFamily="34" charset="0"/>
              </a:rPr>
              <a:t> </a:t>
            </a:r>
          </a:p>
          <a:p>
            <a:pPr eaLnBrk="1">
              <a:lnSpc>
                <a:spcPct val="94000"/>
              </a:lnSpc>
              <a:spcBef>
                <a:spcPct val="0"/>
              </a:spcBef>
            </a:pPr>
            <a:r>
              <a:rPr lang="en-US" altLang="en-US" sz="2200">
                <a:solidFill>
                  <a:srgbClr val="808080"/>
                </a:solidFill>
                <a:latin typeface="Arial Black" panose="020B0A04020102020204" pitchFamily="34" charset="0"/>
              </a:rPr>
              <a:t>Scarborough Data Demographics</a:t>
            </a:r>
          </a:p>
        </p:txBody>
      </p:sp>
      <p:pic>
        <p:nvPicPr>
          <p:cNvPr id="13316" name="Picture 4" descr="A picture containing screen&#10;&#10;Description automatically generated">
            <a:extLst>
              <a:ext uri="{FF2B5EF4-FFF2-40B4-BE49-F238E27FC236}">
                <a16:creationId xmlns:a16="http://schemas.microsoft.com/office/drawing/2014/main" id="{332CEA18-1235-46CE-A173-093DEA34D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490" r="1717"/>
          <a:stretch>
            <a:fillRect/>
          </a:stretch>
        </p:blipFill>
        <p:spPr bwMode="auto">
          <a:xfrm>
            <a:off x="1763713" y="1350963"/>
            <a:ext cx="62484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D910C5C9-E196-4D6F-A29B-56B08545B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a:extLst>
              <a:ext uri="{FF2B5EF4-FFF2-40B4-BE49-F238E27FC236}">
                <a16:creationId xmlns:a16="http://schemas.microsoft.com/office/drawing/2014/main" id="{039D442B-6D1F-493C-99E3-E077DE03330B}"/>
              </a:ext>
            </a:extLst>
          </p:cNvPr>
          <p:cNvSpPr txBox="1">
            <a:spLocks noChangeArrowheads="1"/>
          </p:cNvSpPr>
          <p:nvPr/>
        </p:nvSpPr>
        <p:spPr bwMode="auto">
          <a:xfrm>
            <a:off x="620713" y="701675"/>
            <a:ext cx="8542337" cy="202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ATTENDEE PROFILE</a:t>
            </a:r>
            <a:r>
              <a:rPr lang="en-US" altLang="en-US" sz="3600">
                <a:solidFill>
                  <a:srgbClr val="E2413E"/>
                </a:solidFill>
                <a:latin typeface="Arial Black" panose="020B0A04020102020204" pitchFamily="34" charset="0"/>
              </a:rPr>
              <a:t> </a:t>
            </a:r>
          </a:p>
          <a:p>
            <a:pPr eaLnBrk="1">
              <a:lnSpc>
                <a:spcPct val="94000"/>
              </a:lnSpc>
              <a:spcBef>
                <a:spcPct val="0"/>
              </a:spcBef>
            </a:pPr>
            <a:r>
              <a:rPr lang="en-US" altLang="en-US" sz="2200">
                <a:solidFill>
                  <a:srgbClr val="808080"/>
                </a:solidFill>
                <a:latin typeface="Arial Black" panose="020B0A04020102020204" pitchFamily="34" charset="0"/>
              </a:rPr>
              <a:t>Scarborough Data </a:t>
            </a:r>
          </a:p>
          <a:p>
            <a:pPr eaLnBrk="1">
              <a:lnSpc>
                <a:spcPct val="94000"/>
              </a:lnSpc>
              <a:spcBef>
                <a:spcPct val="0"/>
              </a:spcBef>
            </a:pPr>
            <a:r>
              <a:rPr lang="en-US" altLang="en-US" sz="2200">
                <a:solidFill>
                  <a:srgbClr val="808080"/>
                </a:solidFill>
                <a:latin typeface="Arial Black" panose="020B0A04020102020204" pitchFamily="34" charset="0"/>
              </a:rPr>
              <a:t>Geographic</a:t>
            </a:r>
          </a:p>
        </p:txBody>
      </p:sp>
      <p:pic>
        <p:nvPicPr>
          <p:cNvPr id="15364" name="Picture 4" descr="A close up of a map&#10;&#10;Description automatically generated">
            <a:extLst>
              <a:ext uri="{FF2B5EF4-FFF2-40B4-BE49-F238E27FC236}">
                <a16:creationId xmlns:a16="http://schemas.microsoft.com/office/drawing/2014/main" id="{93A75BF9-F935-46EF-B958-7FC027545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157" r="1353"/>
          <a:stretch>
            <a:fillRect/>
          </a:stretch>
        </p:blipFill>
        <p:spPr bwMode="auto">
          <a:xfrm>
            <a:off x="917575" y="1235075"/>
            <a:ext cx="7361238"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D910C5C9-E196-4D6F-A29B-56B08545B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a:extLst>
              <a:ext uri="{FF2B5EF4-FFF2-40B4-BE49-F238E27FC236}">
                <a16:creationId xmlns:a16="http://schemas.microsoft.com/office/drawing/2014/main" id="{039D442B-6D1F-493C-99E3-E077DE03330B}"/>
              </a:ext>
            </a:extLst>
          </p:cNvPr>
          <p:cNvSpPr txBox="1">
            <a:spLocks noChangeArrowheads="1"/>
          </p:cNvSpPr>
          <p:nvPr/>
        </p:nvSpPr>
        <p:spPr bwMode="auto">
          <a:xfrm>
            <a:off x="620713" y="701675"/>
            <a:ext cx="8542337" cy="202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sz="3600" dirty="0">
                <a:solidFill>
                  <a:srgbClr val="E2413E"/>
                </a:solidFill>
                <a:latin typeface="Arial Black" panose="020B0A04020102020204" pitchFamily="34" charset="0"/>
              </a:rPr>
              <a:t>WEBSITE ANALYTICS</a:t>
            </a:r>
          </a:p>
          <a:p>
            <a:pPr eaLnBrk="1">
              <a:lnSpc>
                <a:spcPct val="94000"/>
              </a:lnSpc>
              <a:spcBef>
                <a:spcPct val="0"/>
              </a:spcBef>
            </a:pPr>
            <a:r>
              <a:rPr lang="en-US" altLang="en-US" sz="2200" dirty="0">
                <a:solidFill>
                  <a:srgbClr val="808080"/>
                </a:solidFill>
                <a:latin typeface="Arial Black" panose="020B0A04020102020204" pitchFamily="34" charset="0"/>
              </a:rPr>
              <a:t>Google Analytics</a:t>
            </a:r>
          </a:p>
        </p:txBody>
      </p:sp>
      <p:pic>
        <p:nvPicPr>
          <p:cNvPr id="5" name="Picture 4" descr="A picture containing computer, sitting, table, laptop&#10;&#10;Description automatically generated">
            <a:extLst>
              <a:ext uri="{FF2B5EF4-FFF2-40B4-BE49-F238E27FC236}">
                <a16:creationId xmlns:a16="http://schemas.microsoft.com/office/drawing/2014/main" id="{29D1F7B5-E546-47C3-B492-28C6C1C41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512" y="1078240"/>
            <a:ext cx="6771501" cy="4592309"/>
          </a:xfrm>
          <a:prstGeom prst="rect">
            <a:avLst/>
          </a:prstGeom>
        </p:spPr>
      </p:pic>
    </p:spTree>
    <p:extLst>
      <p:ext uri="{BB962C8B-B14F-4D97-AF65-F5344CB8AC3E}">
        <p14:creationId xmlns:p14="http://schemas.microsoft.com/office/powerpoint/2010/main" val="334567516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1B3E0499-22C0-4AB1-A116-EFBE5BCB8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6350"/>
            <a:ext cx="10079037"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a:extLst>
              <a:ext uri="{FF2B5EF4-FFF2-40B4-BE49-F238E27FC236}">
                <a16:creationId xmlns:a16="http://schemas.microsoft.com/office/drawing/2014/main" id="{23FC1994-9D6F-48A8-9896-A128CE45450F}"/>
              </a:ext>
            </a:extLst>
          </p:cNvPr>
          <p:cNvSpPr txBox="1">
            <a:spLocks noChangeArrowheads="1"/>
          </p:cNvSpPr>
          <p:nvPr/>
        </p:nvSpPr>
        <p:spPr bwMode="auto">
          <a:xfrm>
            <a:off x="639763" y="811213"/>
            <a:ext cx="8542337" cy="202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9384" rIns="90000" bIns="45000"/>
          <a:lstStyle>
            <a:lvl1pPr>
              <a:lnSpc>
                <a:spcPct val="9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rgbClr val="000000"/>
                </a:solidFill>
                <a:latin typeface="Arial" panose="020B0604020202020204" pitchFamily="34" charset="0"/>
                <a:cs typeface="PingFang SC" charset="0"/>
              </a:defRPr>
            </a:lvl1pPr>
            <a:lvl2pPr>
              <a:lnSpc>
                <a:spcPct val="9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rgbClr val="000000"/>
                </a:solidFill>
                <a:latin typeface="Arial" panose="020B0604020202020204" pitchFamily="34" charset="0"/>
                <a:cs typeface="PingFang SC" charset="0"/>
              </a:defRPr>
            </a:lvl2pPr>
            <a:lvl3pPr>
              <a:lnSpc>
                <a:spcPct val="9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Arial" panose="020B0604020202020204" pitchFamily="34" charset="0"/>
                <a:cs typeface="PingFang SC" charset="0"/>
              </a:defRPr>
            </a:lvl3pPr>
            <a:lvl4pPr>
              <a:lnSpc>
                <a:spcPct val="9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4pPr>
            <a:lvl5pPr>
              <a:lnSpc>
                <a:spcPct val="9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rgbClr val="000000"/>
                </a:solidFill>
                <a:latin typeface="Arial" panose="020B0604020202020204" pitchFamily="34" charset="0"/>
                <a:cs typeface="PingFang SC" charset="0"/>
              </a:defRPr>
            </a:lvl9pPr>
          </a:lstStyle>
          <a:p>
            <a:pPr eaLnBrk="1">
              <a:lnSpc>
                <a:spcPct val="94000"/>
              </a:lnSpc>
              <a:spcBef>
                <a:spcPct val="0"/>
              </a:spcBef>
            </a:pPr>
            <a:r>
              <a:rPr lang="en-US" altLang="en-US">
                <a:solidFill>
                  <a:srgbClr val="E2413E"/>
                </a:solidFill>
                <a:latin typeface="Arial Black" panose="020B0A04020102020204" pitchFamily="34" charset="0"/>
              </a:rPr>
              <a:t>RESCH CENTER </a:t>
            </a:r>
          </a:p>
          <a:p>
            <a:pPr eaLnBrk="1">
              <a:lnSpc>
                <a:spcPct val="94000"/>
              </a:lnSpc>
              <a:spcBef>
                <a:spcPct val="0"/>
              </a:spcBef>
            </a:pPr>
            <a:r>
              <a:rPr lang="en-US" altLang="en-US">
                <a:solidFill>
                  <a:srgbClr val="E2413E"/>
                </a:solidFill>
                <a:latin typeface="Arial Black" panose="020B0A04020102020204" pitchFamily="34" charset="0"/>
              </a:rPr>
              <a:t>SPONSORSHIP</a:t>
            </a:r>
            <a:endParaRPr lang="en-US" altLang="en-US" sz="3600">
              <a:solidFill>
                <a:srgbClr val="E2413E"/>
              </a:solidFill>
              <a:latin typeface="Arial Black" panose="020B0A04020102020204" pitchFamily="34" charset="0"/>
            </a:endParaRPr>
          </a:p>
        </p:txBody>
      </p:sp>
      <p:sp>
        <p:nvSpPr>
          <p:cNvPr id="4" name="Rectangle 4">
            <a:extLst>
              <a:ext uri="{FF2B5EF4-FFF2-40B4-BE49-F238E27FC236}">
                <a16:creationId xmlns:a16="http://schemas.microsoft.com/office/drawing/2014/main" id="{E393EC52-D38E-4845-8C43-1E0A1B6690C3}"/>
              </a:ext>
            </a:extLst>
          </p:cNvPr>
          <p:cNvSpPr txBox="1">
            <a:spLocks noChangeArrowheads="1"/>
          </p:cNvSpPr>
          <p:nvPr/>
        </p:nvSpPr>
        <p:spPr bwMode="auto">
          <a:xfrm>
            <a:off x="639763" y="1533525"/>
            <a:ext cx="8210550" cy="1143000"/>
          </a:xfrm>
          <a:prstGeom prst="rect">
            <a:avLst/>
          </a:prstGeom>
          <a:noFill/>
          <a:ln>
            <a:noFill/>
          </a:ln>
          <a:effectLst/>
        </p:spPr>
        <p:txBody>
          <a:bodyPr lIns="92075" tIns="46038" rIns="92075" bIns="46038" anchor="ctr"/>
          <a:lstStyle>
            <a:lvl1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Static Signage </a:t>
            </a:r>
          </a:p>
          <a:p>
            <a:pPr>
              <a:lnSpc>
                <a:spcPct val="94000"/>
              </a:lnSpc>
              <a:buClr>
                <a:srgbClr val="000000"/>
              </a:buClr>
              <a:buSzPct val="100000"/>
              <a:buFont typeface="Times New Roman" panose="02020603050405020304" pitchFamily="18" charset="0"/>
              <a:buNone/>
              <a:defRPr/>
            </a:pPr>
            <a:r>
              <a:rPr lang="en-US" altLang="en-US" sz="2200" dirty="0">
                <a:solidFill>
                  <a:srgbClr val="808080"/>
                </a:solidFill>
                <a:latin typeface="Arial Black" panose="020B0A04020102020204" pitchFamily="34" charset="0"/>
              </a:rPr>
              <a:t>Concourse/Stairwells</a:t>
            </a:r>
          </a:p>
        </p:txBody>
      </p:sp>
      <p:pic>
        <p:nvPicPr>
          <p:cNvPr id="17413" name="Picture 2" descr="A large room&#10;&#10;Description automatically generated">
            <a:extLst>
              <a:ext uri="{FF2B5EF4-FFF2-40B4-BE49-F238E27FC236}">
                <a16:creationId xmlns:a16="http://schemas.microsoft.com/office/drawing/2014/main" id="{F59534DB-8FFB-4055-A36E-131E5D5768A0}"/>
              </a:ext>
            </a:extLst>
          </p:cNvPr>
          <p:cNvPicPr>
            <a:picLocks noChangeAspect="1"/>
          </p:cNvPicPr>
          <p:nvPr/>
        </p:nvPicPr>
        <p:blipFill>
          <a:blip r:embed="rId4">
            <a:extLst>
              <a:ext uri="{28A0092B-C50C-407E-A947-70E740481C1C}">
                <a14:useLocalDpi xmlns:a14="http://schemas.microsoft.com/office/drawing/2010/main" val="0"/>
              </a:ext>
            </a:extLst>
          </a:blip>
          <a:srcRect l="30740" t="21902" r="4689" b="25575"/>
          <a:stretch>
            <a:fillRect/>
          </a:stretch>
        </p:blipFill>
        <p:spPr bwMode="auto">
          <a:xfrm>
            <a:off x="4430713" y="814388"/>
            <a:ext cx="5492750" cy="2979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4">
            <a:extLst>
              <a:ext uri="{FF2B5EF4-FFF2-40B4-BE49-F238E27FC236}">
                <a16:creationId xmlns:a16="http://schemas.microsoft.com/office/drawing/2014/main" id="{BDBA601D-C182-4805-A15A-2D52A21CD426}"/>
              </a:ext>
            </a:extLst>
          </p:cNvPr>
          <p:cNvPicPr>
            <a:picLocks noChangeAspect="1"/>
          </p:cNvPicPr>
          <p:nvPr/>
        </p:nvPicPr>
        <p:blipFill>
          <a:blip r:embed="rId5">
            <a:extLst>
              <a:ext uri="{28A0092B-C50C-407E-A947-70E740481C1C}">
                <a14:useLocalDpi xmlns:a14="http://schemas.microsoft.com/office/drawing/2010/main" val="0"/>
              </a:ext>
            </a:extLst>
          </a:blip>
          <a:srcRect l="10954" r="8479" b="536"/>
          <a:stretch>
            <a:fillRect/>
          </a:stretch>
        </p:blipFill>
        <p:spPr bwMode="auto">
          <a:xfrm>
            <a:off x="2820988" y="2495550"/>
            <a:ext cx="2305050" cy="2163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7" descr="A red and white sign&#10;&#10;Description automatically generated">
            <a:extLst>
              <a:ext uri="{FF2B5EF4-FFF2-40B4-BE49-F238E27FC236}">
                <a16:creationId xmlns:a16="http://schemas.microsoft.com/office/drawing/2014/main" id="{95E3AFB5-01E7-490B-A69B-B43E6F6BD9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08500" y="3362325"/>
            <a:ext cx="2693988" cy="1795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6" name="Rectangle 9">
            <a:extLst>
              <a:ext uri="{FF2B5EF4-FFF2-40B4-BE49-F238E27FC236}">
                <a16:creationId xmlns:a16="http://schemas.microsoft.com/office/drawing/2014/main" id="{C816CF4B-91FC-452B-9CC4-85679871A20B}"/>
              </a:ext>
            </a:extLst>
          </p:cNvPr>
          <p:cNvSpPr>
            <a:spLocks noChangeArrowheads="1"/>
          </p:cNvSpPr>
          <p:nvPr/>
        </p:nvSpPr>
        <p:spPr bwMode="auto">
          <a:xfrm>
            <a:off x="620713" y="2549525"/>
            <a:ext cx="2305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PingFang SC" charset="0"/>
              </a:defRPr>
            </a:lvl1pPr>
            <a:lvl2pPr>
              <a:defRPr>
                <a:solidFill>
                  <a:schemeClr val="tx1"/>
                </a:solidFill>
                <a:latin typeface="Arial" panose="020B0604020202020204" pitchFamily="34" charset="0"/>
                <a:cs typeface="PingFang SC" charset="0"/>
              </a:defRPr>
            </a:lvl2pPr>
            <a:lvl3pPr>
              <a:defRPr>
                <a:solidFill>
                  <a:schemeClr val="tx1"/>
                </a:solidFill>
                <a:latin typeface="Arial" panose="020B0604020202020204" pitchFamily="34" charset="0"/>
                <a:cs typeface="PingFang SC" charset="0"/>
              </a:defRPr>
            </a:lvl3pPr>
            <a:lvl4pPr>
              <a:defRPr>
                <a:solidFill>
                  <a:schemeClr val="tx1"/>
                </a:solidFill>
                <a:latin typeface="Arial" panose="020B0604020202020204" pitchFamily="34" charset="0"/>
                <a:cs typeface="PingFang SC" charset="0"/>
              </a:defRPr>
            </a:lvl4pPr>
            <a:lvl5pPr>
              <a:defRPr>
                <a:solidFill>
                  <a:schemeClr val="tx1"/>
                </a:solidFill>
                <a:latin typeface="Arial" panose="020B0604020202020204" pitchFamily="34" charset="0"/>
                <a:cs typeface="PingFang SC"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PingFang SC" charset="0"/>
              </a:defRPr>
            </a:lvl9pPr>
          </a:lstStyle>
          <a:p>
            <a:pPr>
              <a:buFont typeface="Wingdings" panose="05000000000000000000" pitchFamily="2" charset="2"/>
              <a:buChar char="Ø"/>
            </a:pPr>
            <a:r>
              <a:rPr lang="en-US" altLang="en-US" sz="1400"/>
              <a:t>Pillar Wrap </a:t>
            </a:r>
          </a:p>
          <a:p>
            <a:pPr>
              <a:buFont typeface="Wingdings" panose="05000000000000000000" pitchFamily="2" charset="2"/>
              <a:buChar char="Ø"/>
            </a:pPr>
            <a:r>
              <a:rPr lang="en-US" altLang="en-US" sz="1400"/>
              <a:t>Pillar Flag </a:t>
            </a:r>
          </a:p>
          <a:p>
            <a:pPr>
              <a:buFont typeface="Wingdings" panose="05000000000000000000" pitchFamily="2" charset="2"/>
              <a:buChar char="Ø"/>
            </a:pPr>
            <a:r>
              <a:rPr lang="en-US" altLang="en-US" sz="1400"/>
              <a:t>4x8 Concourse Backlit </a:t>
            </a:r>
          </a:p>
          <a:p>
            <a:pPr>
              <a:buFont typeface="Wingdings" panose="05000000000000000000" pitchFamily="2" charset="2"/>
              <a:buChar char="Ø"/>
            </a:pPr>
            <a:r>
              <a:rPr lang="en-US" altLang="en-US" sz="1400"/>
              <a:t>8x12 Stairwell Backlit</a:t>
            </a:r>
          </a:p>
        </p:txBody>
      </p:sp>
      <p:pic>
        <p:nvPicPr>
          <p:cNvPr id="17417" name="Picture 9" descr="A close up of a box&#10;&#10;Description automatically generated">
            <a:extLst>
              <a:ext uri="{FF2B5EF4-FFF2-40B4-BE49-F238E27FC236}">
                <a16:creationId xmlns:a16="http://schemas.microsoft.com/office/drawing/2014/main" id="{8E24BD96-27E4-4C61-9853-1DF69ECB02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4088" y="3838575"/>
            <a:ext cx="24447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PingFang SC"/>
      </a:majorFont>
      <a:minorFont>
        <a:latin typeface="Arial"/>
        <a:ea typeface=""/>
        <a:cs typeface="PingFang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PingFang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PingFang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1117</Words>
  <Application>Microsoft Office PowerPoint</Application>
  <PresentationFormat>Custom</PresentationFormat>
  <Paragraphs>153</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Velicer</dc:creator>
  <cp:lastModifiedBy>Kelly O'Connell</cp:lastModifiedBy>
  <cp:revision>109</cp:revision>
  <cp:lastPrinted>2020-01-17T21:39:20Z</cp:lastPrinted>
  <dcterms:created xsi:type="dcterms:W3CDTF">2019-12-13T18:35:38Z</dcterms:created>
  <dcterms:modified xsi:type="dcterms:W3CDTF">2020-01-29T22:42:21Z</dcterms:modified>
</cp:coreProperties>
</file>